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301" r:id="rId5"/>
    <p:sldId id="303" r:id="rId6"/>
    <p:sldId id="266" r:id="rId7"/>
    <p:sldId id="264" r:id="rId8"/>
    <p:sldId id="260" r:id="rId9"/>
    <p:sldId id="283" r:id="rId10"/>
    <p:sldId id="300" r:id="rId11"/>
    <p:sldId id="268" r:id="rId12"/>
    <p:sldId id="270" r:id="rId13"/>
    <p:sldId id="271" r:id="rId14"/>
    <p:sldId id="261" r:id="rId15"/>
    <p:sldId id="276" r:id="rId16"/>
    <p:sldId id="274" r:id="rId17"/>
    <p:sldId id="275" r:id="rId18"/>
    <p:sldId id="302" r:id="rId19"/>
    <p:sldId id="278" r:id="rId20"/>
    <p:sldId id="262" r:id="rId21"/>
    <p:sldId id="279" r:id="rId22"/>
    <p:sldId id="280" r:id="rId23"/>
    <p:sldId id="284" r:id="rId24"/>
    <p:sldId id="285" r:id="rId25"/>
    <p:sldId id="263" r:id="rId26"/>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46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5" d="100"/>
          <a:sy n="105" d="100"/>
        </p:scale>
        <p:origin x="78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transition spd="slow" advTm="5000">
    <p:push dir="u"/>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ransition spd="slow" advTm="500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0.jpe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jpe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24.jpe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26.jpe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圆圈"/>
          <p:cNvPicPr>
            <a:picLocks noChangeAspect="1"/>
          </p:cNvPicPr>
          <p:nvPr/>
        </p:nvPicPr>
        <p:blipFill>
          <a:blip r:embed="rId4"/>
          <a:stretch>
            <a:fillRect/>
          </a:stretch>
        </p:blipFill>
        <p:spPr>
          <a:xfrm>
            <a:off x="3942715" y="1099185"/>
            <a:ext cx="4306570" cy="4298315"/>
          </a:xfrm>
          <a:prstGeom prst="rect">
            <a:avLst/>
          </a:prstGeom>
        </p:spPr>
      </p:pic>
      <p:pic>
        <p:nvPicPr>
          <p:cNvPr id="6" name="图片 5" descr="面包"/>
          <p:cNvPicPr>
            <a:picLocks noChangeAspect="1"/>
          </p:cNvPicPr>
          <p:nvPr/>
        </p:nvPicPr>
        <p:blipFill>
          <a:blip r:embed="rId5"/>
          <a:stretch>
            <a:fillRect/>
          </a:stretch>
        </p:blipFill>
        <p:spPr>
          <a:xfrm>
            <a:off x="9199245" y="5033645"/>
            <a:ext cx="2394585" cy="1304290"/>
          </a:xfrm>
          <a:prstGeom prst="rect">
            <a:avLst/>
          </a:prstGeom>
        </p:spPr>
      </p:pic>
      <p:pic>
        <p:nvPicPr>
          <p:cNvPr id="9" name="图片 8" descr="树枝"/>
          <p:cNvPicPr>
            <a:picLocks noChangeAspect="1"/>
          </p:cNvPicPr>
          <p:nvPr/>
        </p:nvPicPr>
        <p:blipFill>
          <a:blip r:embed="rId6"/>
          <a:stretch>
            <a:fillRect/>
          </a:stretch>
        </p:blipFill>
        <p:spPr>
          <a:xfrm>
            <a:off x="-10160" y="-22225"/>
            <a:ext cx="1713230" cy="1844040"/>
          </a:xfrm>
          <a:prstGeom prst="rect">
            <a:avLst/>
          </a:prstGeom>
        </p:spPr>
      </p:pic>
      <p:grpSp>
        <p:nvGrpSpPr>
          <p:cNvPr id="13" name="组合 12"/>
          <p:cNvGrpSpPr/>
          <p:nvPr/>
        </p:nvGrpSpPr>
        <p:grpSpPr>
          <a:xfrm>
            <a:off x="5886450" y="1789430"/>
            <a:ext cx="417830" cy="589280"/>
            <a:chOff x="8953" y="3127"/>
            <a:chExt cx="658" cy="928"/>
          </a:xfrm>
        </p:grpSpPr>
        <p:cxnSp>
          <p:nvCxnSpPr>
            <p:cNvPr id="10" name="直接连接符 9"/>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flipV="1">
            <a:off x="5894070" y="4150360"/>
            <a:ext cx="417830" cy="589280"/>
            <a:chOff x="8953" y="3127"/>
            <a:chExt cx="658" cy="928"/>
          </a:xfrm>
        </p:grpSpPr>
        <p:cxnSp>
          <p:nvCxnSpPr>
            <p:cNvPr id="15" name="直接连接符 14"/>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sp>
        <p:nvSpPr>
          <p:cNvPr id="18" name="文本框 17"/>
          <p:cNvSpPr txBox="1"/>
          <p:nvPr/>
        </p:nvSpPr>
        <p:spPr>
          <a:xfrm>
            <a:off x="4914900" y="2612390"/>
            <a:ext cx="2377440" cy="822960"/>
          </a:xfrm>
          <a:prstGeom prst="rect">
            <a:avLst/>
          </a:prstGeom>
          <a:noFill/>
        </p:spPr>
        <p:txBody>
          <a:bodyPr wrap="square" rtlCol="0">
            <a:spAutoFit/>
          </a:bodyPr>
          <a:lstStyle/>
          <a:p>
            <a:pPr algn="ctr"/>
            <a:r>
              <a:rPr lang="zh-CN" altLang="en-US" sz="4800">
                <a:solidFill>
                  <a:srgbClr val="55463D"/>
                </a:solidFill>
                <a:latin typeface="罗西钢笔行楷" panose="02010800040101010101" charset="-122"/>
                <a:ea typeface="罗西钢笔行楷" panose="02010800040101010101" charset="-122"/>
              </a:rPr>
              <a:t>从前慢</a:t>
            </a:r>
          </a:p>
        </p:txBody>
      </p:sp>
      <p:sp>
        <p:nvSpPr>
          <p:cNvPr id="19" name="文本框 18"/>
          <p:cNvSpPr txBox="1"/>
          <p:nvPr/>
        </p:nvSpPr>
        <p:spPr>
          <a:xfrm>
            <a:off x="4435475" y="3585845"/>
            <a:ext cx="3319145" cy="396240"/>
          </a:xfrm>
          <a:prstGeom prst="rect">
            <a:avLst/>
          </a:prstGeom>
          <a:noFill/>
        </p:spPr>
        <p:txBody>
          <a:bodyPr wrap="square" rtlCol="0">
            <a:spAutoFit/>
          </a:bodyPr>
          <a:lstStyle/>
          <a:p>
            <a:pPr algn="ctr"/>
            <a:r>
              <a:rPr lang="zh-CN" altLang="en-US" sz="2000">
                <a:solidFill>
                  <a:srgbClr val="55463D"/>
                </a:solidFill>
                <a:latin typeface="罗西钢笔行楷" panose="02010800040101010101" charset="-122"/>
                <a:ea typeface="罗西钢笔行楷" panose="02010800040101010101" charset="-122"/>
              </a:rPr>
              <a:t>文艺简约</a:t>
            </a:r>
            <a:r>
              <a:rPr lang="en-US" altLang="zh-CN" sz="2000">
                <a:solidFill>
                  <a:srgbClr val="55463D"/>
                </a:solidFill>
                <a:latin typeface="罗西钢笔行楷" panose="02010800040101010101" charset="-122"/>
                <a:ea typeface="罗西钢笔行楷" panose="02010800040101010101" charset="-122"/>
              </a:rPr>
              <a:t>PPT</a:t>
            </a:r>
            <a:r>
              <a:rPr lang="zh-CN" altLang="en-US" sz="2000">
                <a:solidFill>
                  <a:srgbClr val="55463D"/>
                </a:solidFill>
                <a:latin typeface="罗西钢笔行楷" panose="02010800040101010101" charset="-122"/>
                <a:ea typeface="罗西钢笔行楷" panose="02010800040101010101" charset="-122"/>
              </a:rPr>
              <a:t>商务通用模板</a:t>
            </a:r>
          </a:p>
        </p:txBody>
      </p:sp>
      <p:pic>
        <p:nvPicPr>
          <p:cNvPr id="2" name="刘胡轶 - 从前慢 (1)">
            <a:hlinkClick r:id="" action="ppaction://media"/>
          </p:cNvPr>
          <p:cNvPicPr>
            <a:picLocks noChangeAspect="1"/>
          </p:cNvPicPr>
          <p:nvPr>
            <a:audioFile r:link="rId1"/>
            <p:extLst>
              <p:ext uri="{DAA4B4D4-6D71-4841-9C94-3DE7FCFB9230}">
                <p14:media xmlns:p14="http://schemas.microsoft.com/office/powerpoint/2010/main" r:embed="rId2">
                  <p14:trim st="20000"/>
                </p14:media>
              </p:ext>
            </p:extLst>
          </p:nvPr>
        </p:nvPicPr>
        <p:blipFill>
          <a:blip r:embed="rId7"/>
          <a:stretch>
            <a:fillRect/>
          </a:stretch>
        </p:blipFill>
        <p:spPr>
          <a:xfrm>
            <a:off x="-1059976" y="-22225"/>
            <a:ext cx="609600" cy="60960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0" presetClass="entr" presetSubtype="0" fill="hold"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edge">
                                      <p:cBhvr>
                                        <p:cTn id="10" dur="500"/>
                                        <p:tgtEl>
                                          <p:spTgt spid="4"/>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par>
                                <p:cTn id="15" presetID="14" presetClass="entr" presetSubtype="5"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vertical)">
                                      <p:cBhvr>
                                        <p:cTn id="17" dur="500"/>
                                        <p:tgtEl>
                                          <p:spTgt spid="6"/>
                                        </p:tgtEl>
                                      </p:cBhvr>
                                    </p:animEffect>
                                  </p:childTnLst>
                                </p:cTn>
                              </p:par>
                            </p:childTnLst>
                          </p:cTn>
                        </p:par>
                        <p:par>
                          <p:cTn id="18" fill="hold">
                            <p:stCondLst>
                              <p:cond delay="1000"/>
                            </p:stCondLst>
                            <p:childTnLst>
                              <p:par>
                                <p:cTn id="19" presetID="14" presetClass="entr" presetSubtype="10"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horizontal)">
                                      <p:cBhvr>
                                        <p:cTn id="21" dur="500"/>
                                        <p:tgtEl>
                                          <p:spTgt spid="13"/>
                                        </p:tgtEl>
                                      </p:cBhvr>
                                    </p:animEffect>
                                  </p:childTnLst>
                                </p:cTn>
                              </p:par>
                              <p:par>
                                <p:cTn id="22" presetID="14" presetClass="entr" presetSubtype="1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randombar(horizontal)">
                                      <p:cBhvr>
                                        <p:cTn id="24" dur="500"/>
                                        <p:tgtEl>
                                          <p:spTgt spid="14"/>
                                        </p:tgtEl>
                                      </p:cBhvr>
                                    </p:animEffect>
                                  </p:childTnLst>
                                </p:cTn>
                              </p:par>
                            </p:childTnLst>
                          </p:cTn>
                        </p:par>
                        <p:par>
                          <p:cTn id="25" fill="hold">
                            <p:stCondLst>
                              <p:cond delay="1500"/>
                            </p:stCondLst>
                            <p:childTnLst>
                              <p:par>
                                <p:cTn id="26" presetID="12" presetClass="entr" presetSubtype="4" fill="hold" grpId="1"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p:tgtEl>
                                          <p:spTgt spid="18"/>
                                        </p:tgtEl>
                                        <p:attrNameLst>
                                          <p:attrName>ppt_y</p:attrName>
                                        </p:attrNameLst>
                                      </p:cBhvr>
                                      <p:tavLst>
                                        <p:tav tm="0">
                                          <p:val>
                                            <p:strVal val="#ppt_y+#ppt_h*1.125000"/>
                                          </p:val>
                                        </p:tav>
                                        <p:tav tm="100000">
                                          <p:val>
                                            <p:strVal val="#ppt_y"/>
                                          </p:val>
                                        </p:tav>
                                      </p:tavLst>
                                    </p:anim>
                                    <p:animEffect transition="in" filter="wipe(up)">
                                      <p:cBhvr>
                                        <p:cTn id="29" dur="500"/>
                                        <p:tgtEl>
                                          <p:spTgt spid="18"/>
                                        </p:tgtEl>
                                      </p:cBhvr>
                                    </p:animEffect>
                                  </p:childTnLst>
                                </p:cTn>
                              </p:par>
                            </p:childTnLst>
                          </p:cTn>
                        </p:par>
                        <p:par>
                          <p:cTn id="30" fill="hold">
                            <p:stCondLst>
                              <p:cond delay="2000"/>
                            </p:stCondLst>
                            <p:childTnLst>
                              <p:par>
                                <p:cTn id="31" presetID="12" presetClass="entr" presetSubtype="4" fill="hold" grpId="1" nodeType="after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p:tgtEl>
                                          <p:spTgt spid="19"/>
                                        </p:tgtEl>
                                        <p:attrNameLst>
                                          <p:attrName>ppt_y</p:attrName>
                                        </p:attrNameLst>
                                      </p:cBhvr>
                                      <p:tavLst>
                                        <p:tav tm="0">
                                          <p:val>
                                            <p:strVal val="#ppt_y+#ppt_h*1.125000"/>
                                          </p:val>
                                        </p:tav>
                                        <p:tav tm="100000">
                                          <p:val>
                                            <p:strVal val="#ppt_y"/>
                                          </p:val>
                                        </p:tav>
                                      </p:tavLst>
                                    </p:anim>
                                    <p:animEffect transition="in" filter="wipe(up)">
                                      <p:cBhvr>
                                        <p:cTn id="3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20000" numSld="999" showWhenStopped="0">
                <p:cTn id="35" repeatCount="indefinite" fill="hold" display="0">
                  <p:stCondLst>
                    <p:cond delay="indefinite"/>
                  </p:stCondLst>
                  <p:endCondLst>
                    <p:cond evt="onStopAudio" delay="0">
                      <p:tgtEl>
                        <p:sldTgt/>
                      </p:tgtEl>
                    </p:cond>
                  </p:endCondLst>
                </p:cTn>
                <p:tgtEl>
                  <p:spTgt spid="2"/>
                </p:tgtEl>
              </p:cMediaNode>
            </p:audio>
          </p:childTnLst>
        </p:cTn>
      </p:par>
    </p:tnLst>
    <p:bldLst>
      <p:bldP spid="18" grpId="0"/>
      <p:bldP spid="18" grpId="1"/>
      <p:bldP spid="19" grpId="0"/>
      <p:bldP spid="19"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2050" name="树"/>
          <p:cNvSpPr/>
          <p:nvPr/>
        </p:nvSpPr>
        <p:spPr bwMode="auto">
          <a:xfrm>
            <a:off x="6674485" y="1393190"/>
            <a:ext cx="4921250" cy="4921250"/>
          </a:xfrm>
          <a:custGeom>
            <a:avLst/>
            <a:gdLst>
              <a:gd name="T0" fmla="*/ 287353 w 5041"/>
              <a:gd name="T1" fmla="*/ 1349891 h 6311"/>
              <a:gd name="T2" fmla="*/ 101419 w 5041"/>
              <a:gd name="T3" fmla="*/ 1349891 h 6311"/>
              <a:gd name="T4" fmla="*/ 15394 w 5041"/>
              <a:gd name="T5" fmla="*/ 1187191 h 6311"/>
              <a:gd name="T6" fmla="*/ 124661 w 5041"/>
              <a:gd name="T7" fmla="*/ 1031133 h 6311"/>
              <a:gd name="T8" fmla="*/ 308482 w 5041"/>
              <a:gd name="T9" fmla="*/ 1057998 h 6311"/>
              <a:gd name="T10" fmla="*/ 676126 w 5041"/>
              <a:gd name="T11" fmla="*/ 696679 h 6311"/>
              <a:gd name="T12" fmla="*/ 724421 w 5041"/>
              <a:gd name="T13" fmla="*/ 694566 h 6311"/>
              <a:gd name="T14" fmla="*/ 417146 w 5041"/>
              <a:gd name="T15" fmla="*/ 893789 h 6311"/>
              <a:gd name="T16" fmla="*/ 415938 w 5041"/>
              <a:gd name="T17" fmla="*/ 527942 h 6311"/>
              <a:gd name="T18" fmla="*/ 469062 w 5041"/>
              <a:gd name="T19" fmla="*/ 472100 h 6311"/>
              <a:gd name="T20" fmla="*/ 837309 w 5041"/>
              <a:gd name="T21" fmla="*/ 707244 h 6311"/>
              <a:gd name="T22" fmla="*/ 749473 w 5041"/>
              <a:gd name="T23" fmla="*/ 504096 h 6311"/>
              <a:gd name="T24" fmla="*/ 463025 w 5041"/>
              <a:gd name="T25" fmla="*/ 349849 h 6311"/>
              <a:gd name="T26" fmla="*/ 646545 w 5041"/>
              <a:gd name="T27" fmla="*/ 333549 h 6311"/>
              <a:gd name="T28" fmla="*/ 913374 w 5041"/>
              <a:gd name="T29" fmla="*/ 283441 h 6311"/>
              <a:gd name="T30" fmla="*/ 816180 w 5041"/>
              <a:gd name="T31" fmla="*/ 217033 h 6311"/>
              <a:gd name="T32" fmla="*/ 456385 w 5041"/>
              <a:gd name="T33" fmla="*/ 242691 h 6311"/>
              <a:gd name="T34" fmla="*/ 606099 w 5041"/>
              <a:gd name="T35" fmla="*/ 152738 h 6311"/>
              <a:gd name="T36" fmla="*/ 725326 w 5041"/>
              <a:gd name="T37" fmla="*/ 20526 h 6311"/>
              <a:gd name="T38" fmla="*/ 483249 w 5041"/>
              <a:gd name="T39" fmla="*/ 97197 h 6311"/>
              <a:gd name="T40" fmla="*/ 348024 w 5041"/>
              <a:gd name="T41" fmla="*/ 209487 h 6311"/>
              <a:gd name="T42" fmla="*/ 398733 w 5041"/>
              <a:gd name="T43" fmla="*/ 2415 h 6311"/>
              <a:gd name="T44" fmla="*/ 292183 w 5041"/>
              <a:gd name="T45" fmla="*/ 57050 h 6311"/>
              <a:gd name="T46" fmla="*/ 260791 w 5041"/>
              <a:gd name="T47" fmla="*/ 279819 h 6311"/>
              <a:gd name="T48" fmla="*/ 165108 w 5041"/>
              <a:gd name="T49" fmla="*/ 289478 h 6311"/>
              <a:gd name="T50" fmla="*/ 19016 w 5041"/>
              <a:gd name="T51" fmla="*/ 471496 h 6311"/>
              <a:gd name="T52" fmla="*/ 255056 w 5041"/>
              <a:gd name="T53" fmla="*/ 346226 h 6311"/>
              <a:gd name="T54" fmla="*/ 32297 w 5041"/>
              <a:gd name="T55" fmla="*/ 626347 h 6311"/>
              <a:gd name="T56" fmla="*/ 14187 w 5041"/>
              <a:gd name="T57" fmla="*/ 857265 h 6311"/>
              <a:gd name="T58" fmla="*/ 276185 w 5041"/>
              <a:gd name="T59" fmla="*/ 409012 h 6311"/>
              <a:gd name="T60" fmla="*/ 273771 w 5041"/>
              <a:gd name="T61" fmla="*/ 773652 h 6311"/>
              <a:gd name="T62" fmla="*/ 419560 w 5041"/>
              <a:gd name="T63" fmla="*/ 996722 h 6311"/>
              <a:gd name="T64" fmla="*/ 1504380 w 5041"/>
              <a:gd name="T65" fmla="*/ 684303 h 6311"/>
              <a:gd name="T66" fmla="*/ 1316936 w 5041"/>
              <a:gd name="T67" fmla="*/ 501681 h 6311"/>
              <a:gd name="T68" fmla="*/ 1392699 w 5041"/>
              <a:gd name="T69" fmla="*/ 483872 h 6311"/>
              <a:gd name="T70" fmla="*/ 1366740 w 5041"/>
              <a:gd name="T71" fmla="*/ 402371 h 6311"/>
              <a:gd name="T72" fmla="*/ 1215215 w 5041"/>
              <a:gd name="T73" fmla="*/ 382751 h 6311"/>
              <a:gd name="T74" fmla="*/ 1151527 w 5041"/>
              <a:gd name="T75" fmla="*/ 362225 h 6311"/>
              <a:gd name="T76" fmla="*/ 1004832 w 5041"/>
              <a:gd name="T77" fmla="*/ 210090 h 6311"/>
              <a:gd name="T78" fmla="*/ 974647 w 5041"/>
              <a:gd name="T79" fmla="*/ 248124 h 6311"/>
              <a:gd name="T80" fmla="*/ 1029885 w 5041"/>
              <a:gd name="T81" fmla="*/ 386071 h 6311"/>
              <a:gd name="T82" fmla="*/ 828858 w 5041"/>
              <a:gd name="T83" fmla="*/ 348038 h 6311"/>
              <a:gd name="T84" fmla="*/ 937823 w 5041"/>
              <a:gd name="T85" fmla="*/ 452177 h 6311"/>
              <a:gd name="T86" fmla="*/ 872021 w 5041"/>
              <a:gd name="T87" fmla="*/ 575032 h 6311"/>
              <a:gd name="T88" fmla="*/ 1095384 w 5041"/>
              <a:gd name="T89" fmla="*/ 525226 h 6311"/>
              <a:gd name="T90" fmla="*/ 1170543 w 5041"/>
              <a:gd name="T91" fmla="*/ 898317 h 6311"/>
              <a:gd name="T92" fmla="*/ 1216121 w 5041"/>
              <a:gd name="T93" fmla="*/ 1062526 h 6311"/>
              <a:gd name="T94" fmla="*/ 1198916 w 5041"/>
              <a:gd name="T95" fmla="*/ 597369 h 6311"/>
              <a:gd name="T96" fmla="*/ 1391189 w 5041"/>
              <a:gd name="T97" fmla="*/ 697584 h 6311"/>
              <a:gd name="T98" fmla="*/ 450348 w 5041"/>
              <a:gd name="T99" fmla="*/ 1480593 h 6311"/>
              <a:gd name="T100" fmla="*/ 548749 w 5041"/>
              <a:gd name="T101" fmla="*/ 594954 h 6311"/>
              <a:gd name="T102" fmla="*/ 707819 w 5041"/>
              <a:gd name="T103" fmla="*/ 1100559 h 6311"/>
              <a:gd name="T104" fmla="*/ 642018 w 5041"/>
              <a:gd name="T105" fmla="*/ 1262655 h 6311"/>
              <a:gd name="T106" fmla="*/ 526714 w 5041"/>
              <a:gd name="T107" fmla="*/ 769124 h 6311"/>
              <a:gd name="T108" fmla="*/ 808634 w 5041"/>
              <a:gd name="T109" fmla="*/ 1125010 h 6311"/>
              <a:gd name="T110" fmla="*/ 878058 w 5041"/>
              <a:gd name="T111" fmla="*/ 1248166 h 6311"/>
              <a:gd name="T112" fmla="*/ 1023848 w 5041"/>
              <a:gd name="T113" fmla="*/ 708753 h 6311"/>
              <a:gd name="T114" fmla="*/ 1127078 w 5041"/>
              <a:gd name="T115" fmla="*/ 1695513 h 6311"/>
              <a:gd name="T116" fmla="*/ 966196 w 5041"/>
              <a:gd name="T117" fmla="*/ 1476669 h 6311"/>
              <a:gd name="T118" fmla="*/ 772715 w 5041"/>
              <a:gd name="T119" fmla="*/ 1417506 h 6311"/>
              <a:gd name="T120" fmla="*/ 583460 w 5041"/>
              <a:gd name="T121" fmla="*/ 1463388 h 6311"/>
              <a:gd name="T122" fmla="*/ 411109 w 5041"/>
              <a:gd name="T123" fmla="*/ 1662008 h 6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5041" h="6311">
                <a:moveTo>
                  <a:pt x="1238" y="3964"/>
                </a:moveTo>
                <a:lnTo>
                  <a:pt x="1238" y="3964"/>
                </a:lnTo>
                <a:lnTo>
                  <a:pt x="1238" y="3994"/>
                </a:lnTo>
                <a:lnTo>
                  <a:pt x="1236" y="4024"/>
                </a:lnTo>
                <a:lnTo>
                  <a:pt x="1231" y="4054"/>
                </a:lnTo>
                <a:lnTo>
                  <a:pt x="1226" y="4084"/>
                </a:lnTo>
                <a:lnTo>
                  <a:pt x="1219" y="4112"/>
                </a:lnTo>
                <a:lnTo>
                  <a:pt x="1211" y="4141"/>
                </a:lnTo>
                <a:lnTo>
                  <a:pt x="1203" y="4168"/>
                </a:lnTo>
                <a:lnTo>
                  <a:pt x="1192" y="4195"/>
                </a:lnTo>
                <a:lnTo>
                  <a:pt x="1180" y="4221"/>
                </a:lnTo>
                <a:lnTo>
                  <a:pt x="1166" y="4246"/>
                </a:lnTo>
                <a:lnTo>
                  <a:pt x="1152" y="4272"/>
                </a:lnTo>
                <a:lnTo>
                  <a:pt x="1137" y="4296"/>
                </a:lnTo>
                <a:lnTo>
                  <a:pt x="1120" y="4319"/>
                </a:lnTo>
                <a:lnTo>
                  <a:pt x="1103" y="4342"/>
                </a:lnTo>
                <a:lnTo>
                  <a:pt x="1084" y="4363"/>
                </a:lnTo>
                <a:lnTo>
                  <a:pt x="1064" y="4384"/>
                </a:lnTo>
                <a:lnTo>
                  <a:pt x="1043" y="4404"/>
                </a:lnTo>
                <a:lnTo>
                  <a:pt x="1022" y="4422"/>
                </a:lnTo>
                <a:lnTo>
                  <a:pt x="999" y="4440"/>
                </a:lnTo>
                <a:lnTo>
                  <a:pt x="976" y="4456"/>
                </a:lnTo>
                <a:lnTo>
                  <a:pt x="952" y="4472"/>
                </a:lnTo>
                <a:lnTo>
                  <a:pt x="928" y="4486"/>
                </a:lnTo>
                <a:lnTo>
                  <a:pt x="901" y="4499"/>
                </a:lnTo>
                <a:lnTo>
                  <a:pt x="875" y="4511"/>
                </a:lnTo>
                <a:lnTo>
                  <a:pt x="848" y="4521"/>
                </a:lnTo>
                <a:lnTo>
                  <a:pt x="821" y="4531"/>
                </a:lnTo>
                <a:lnTo>
                  <a:pt x="792" y="4539"/>
                </a:lnTo>
                <a:lnTo>
                  <a:pt x="764" y="4546"/>
                </a:lnTo>
                <a:lnTo>
                  <a:pt x="734" y="4551"/>
                </a:lnTo>
                <a:lnTo>
                  <a:pt x="704" y="4554"/>
                </a:lnTo>
                <a:lnTo>
                  <a:pt x="675" y="4558"/>
                </a:lnTo>
                <a:lnTo>
                  <a:pt x="644" y="4558"/>
                </a:lnTo>
                <a:lnTo>
                  <a:pt x="613" y="4558"/>
                </a:lnTo>
                <a:lnTo>
                  <a:pt x="583" y="4554"/>
                </a:lnTo>
                <a:lnTo>
                  <a:pt x="554" y="4551"/>
                </a:lnTo>
                <a:lnTo>
                  <a:pt x="524" y="4546"/>
                </a:lnTo>
                <a:lnTo>
                  <a:pt x="495" y="4539"/>
                </a:lnTo>
                <a:lnTo>
                  <a:pt x="467" y="4531"/>
                </a:lnTo>
                <a:lnTo>
                  <a:pt x="439" y="4521"/>
                </a:lnTo>
                <a:lnTo>
                  <a:pt x="413" y="4511"/>
                </a:lnTo>
                <a:lnTo>
                  <a:pt x="386" y="4499"/>
                </a:lnTo>
                <a:lnTo>
                  <a:pt x="361" y="4486"/>
                </a:lnTo>
                <a:lnTo>
                  <a:pt x="336" y="4472"/>
                </a:lnTo>
                <a:lnTo>
                  <a:pt x="311" y="4456"/>
                </a:lnTo>
                <a:lnTo>
                  <a:pt x="288" y="4440"/>
                </a:lnTo>
                <a:lnTo>
                  <a:pt x="266" y="4422"/>
                </a:lnTo>
                <a:lnTo>
                  <a:pt x="244" y="4404"/>
                </a:lnTo>
                <a:lnTo>
                  <a:pt x="223" y="4384"/>
                </a:lnTo>
                <a:lnTo>
                  <a:pt x="204" y="4363"/>
                </a:lnTo>
                <a:lnTo>
                  <a:pt x="185" y="4342"/>
                </a:lnTo>
                <a:lnTo>
                  <a:pt x="167" y="4319"/>
                </a:lnTo>
                <a:lnTo>
                  <a:pt x="151" y="4296"/>
                </a:lnTo>
                <a:lnTo>
                  <a:pt x="135" y="4272"/>
                </a:lnTo>
                <a:lnTo>
                  <a:pt x="121" y="4246"/>
                </a:lnTo>
                <a:lnTo>
                  <a:pt x="108" y="4221"/>
                </a:lnTo>
                <a:lnTo>
                  <a:pt x="96" y="4195"/>
                </a:lnTo>
                <a:lnTo>
                  <a:pt x="86" y="4168"/>
                </a:lnTo>
                <a:lnTo>
                  <a:pt x="76" y="4141"/>
                </a:lnTo>
                <a:lnTo>
                  <a:pt x="68" y="4112"/>
                </a:lnTo>
                <a:lnTo>
                  <a:pt x="62" y="4084"/>
                </a:lnTo>
                <a:lnTo>
                  <a:pt x="56" y="4054"/>
                </a:lnTo>
                <a:lnTo>
                  <a:pt x="53" y="4024"/>
                </a:lnTo>
                <a:lnTo>
                  <a:pt x="51" y="3994"/>
                </a:lnTo>
                <a:lnTo>
                  <a:pt x="50" y="3964"/>
                </a:lnTo>
                <a:lnTo>
                  <a:pt x="51" y="3933"/>
                </a:lnTo>
                <a:lnTo>
                  <a:pt x="53" y="3903"/>
                </a:lnTo>
                <a:lnTo>
                  <a:pt x="56" y="3873"/>
                </a:lnTo>
                <a:lnTo>
                  <a:pt x="62" y="3844"/>
                </a:lnTo>
                <a:lnTo>
                  <a:pt x="68" y="3815"/>
                </a:lnTo>
                <a:lnTo>
                  <a:pt x="76" y="3786"/>
                </a:lnTo>
                <a:lnTo>
                  <a:pt x="86" y="3759"/>
                </a:lnTo>
                <a:lnTo>
                  <a:pt x="96" y="3733"/>
                </a:lnTo>
                <a:lnTo>
                  <a:pt x="108" y="3706"/>
                </a:lnTo>
                <a:lnTo>
                  <a:pt x="121" y="3680"/>
                </a:lnTo>
                <a:lnTo>
                  <a:pt x="135" y="3656"/>
                </a:lnTo>
                <a:lnTo>
                  <a:pt x="151" y="3631"/>
                </a:lnTo>
                <a:lnTo>
                  <a:pt x="167" y="3608"/>
                </a:lnTo>
                <a:lnTo>
                  <a:pt x="185" y="3585"/>
                </a:lnTo>
                <a:lnTo>
                  <a:pt x="204" y="3564"/>
                </a:lnTo>
                <a:lnTo>
                  <a:pt x="223" y="3543"/>
                </a:lnTo>
                <a:lnTo>
                  <a:pt x="244" y="3524"/>
                </a:lnTo>
                <a:lnTo>
                  <a:pt x="266" y="3505"/>
                </a:lnTo>
                <a:lnTo>
                  <a:pt x="288" y="3487"/>
                </a:lnTo>
                <a:lnTo>
                  <a:pt x="311" y="3471"/>
                </a:lnTo>
                <a:lnTo>
                  <a:pt x="336" y="3455"/>
                </a:lnTo>
                <a:lnTo>
                  <a:pt x="361" y="3441"/>
                </a:lnTo>
                <a:lnTo>
                  <a:pt x="386" y="3428"/>
                </a:lnTo>
                <a:lnTo>
                  <a:pt x="413" y="3416"/>
                </a:lnTo>
                <a:lnTo>
                  <a:pt x="439" y="3405"/>
                </a:lnTo>
                <a:lnTo>
                  <a:pt x="467" y="3396"/>
                </a:lnTo>
                <a:lnTo>
                  <a:pt x="495" y="3388"/>
                </a:lnTo>
                <a:lnTo>
                  <a:pt x="524" y="3382"/>
                </a:lnTo>
                <a:lnTo>
                  <a:pt x="554" y="3376"/>
                </a:lnTo>
                <a:lnTo>
                  <a:pt x="583" y="3372"/>
                </a:lnTo>
                <a:lnTo>
                  <a:pt x="613" y="3370"/>
                </a:lnTo>
                <a:lnTo>
                  <a:pt x="644" y="3370"/>
                </a:lnTo>
                <a:lnTo>
                  <a:pt x="675" y="3370"/>
                </a:lnTo>
                <a:lnTo>
                  <a:pt x="704" y="3372"/>
                </a:lnTo>
                <a:lnTo>
                  <a:pt x="734" y="3376"/>
                </a:lnTo>
                <a:lnTo>
                  <a:pt x="764" y="3382"/>
                </a:lnTo>
                <a:lnTo>
                  <a:pt x="792" y="3388"/>
                </a:lnTo>
                <a:lnTo>
                  <a:pt x="821" y="3396"/>
                </a:lnTo>
                <a:lnTo>
                  <a:pt x="848" y="3405"/>
                </a:lnTo>
                <a:lnTo>
                  <a:pt x="875" y="3416"/>
                </a:lnTo>
                <a:lnTo>
                  <a:pt x="901" y="3428"/>
                </a:lnTo>
                <a:lnTo>
                  <a:pt x="928" y="3441"/>
                </a:lnTo>
                <a:lnTo>
                  <a:pt x="952" y="3455"/>
                </a:lnTo>
                <a:lnTo>
                  <a:pt x="976" y="3471"/>
                </a:lnTo>
                <a:lnTo>
                  <a:pt x="999" y="3487"/>
                </a:lnTo>
                <a:lnTo>
                  <a:pt x="1022" y="3505"/>
                </a:lnTo>
                <a:lnTo>
                  <a:pt x="1043" y="3524"/>
                </a:lnTo>
                <a:lnTo>
                  <a:pt x="1064" y="3543"/>
                </a:lnTo>
                <a:lnTo>
                  <a:pt x="1084" y="3564"/>
                </a:lnTo>
                <a:lnTo>
                  <a:pt x="1103" y="3585"/>
                </a:lnTo>
                <a:lnTo>
                  <a:pt x="1120" y="3608"/>
                </a:lnTo>
                <a:lnTo>
                  <a:pt x="1137" y="3631"/>
                </a:lnTo>
                <a:lnTo>
                  <a:pt x="1152" y="3656"/>
                </a:lnTo>
                <a:lnTo>
                  <a:pt x="1166" y="3680"/>
                </a:lnTo>
                <a:lnTo>
                  <a:pt x="1180" y="3706"/>
                </a:lnTo>
                <a:lnTo>
                  <a:pt x="1192" y="3733"/>
                </a:lnTo>
                <a:lnTo>
                  <a:pt x="1203" y="3759"/>
                </a:lnTo>
                <a:lnTo>
                  <a:pt x="1211" y="3786"/>
                </a:lnTo>
                <a:lnTo>
                  <a:pt x="1219" y="3815"/>
                </a:lnTo>
                <a:lnTo>
                  <a:pt x="1226" y="3844"/>
                </a:lnTo>
                <a:lnTo>
                  <a:pt x="1231" y="3873"/>
                </a:lnTo>
                <a:lnTo>
                  <a:pt x="1236" y="3903"/>
                </a:lnTo>
                <a:lnTo>
                  <a:pt x="1238" y="3933"/>
                </a:lnTo>
                <a:lnTo>
                  <a:pt x="1238" y="3964"/>
                </a:lnTo>
                <a:close/>
                <a:moveTo>
                  <a:pt x="2276" y="2224"/>
                </a:moveTo>
                <a:lnTo>
                  <a:pt x="2276" y="2224"/>
                </a:lnTo>
                <a:lnTo>
                  <a:pt x="2258" y="2265"/>
                </a:lnTo>
                <a:lnTo>
                  <a:pt x="2240" y="2308"/>
                </a:lnTo>
                <a:lnTo>
                  <a:pt x="2225" y="2352"/>
                </a:lnTo>
                <a:lnTo>
                  <a:pt x="2213" y="2398"/>
                </a:lnTo>
                <a:lnTo>
                  <a:pt x="2202" y="2445"/>
                </a:lnTo>
                <a:lnTo>
                  <a:pt x="2193" y="2494"/>
                </a:lnTo>
                <a:lnTo>
                  <a:pt x="2186" y="2544"/>
                </a:lnTo>
                <a:lnTo>
                  <a:pt x="2182" y="2597"/>
                </a:lnTo>
                <a:lnTo>
                  <a:pt x="2194" y="2575"/>
                </a:lnTo>
                <a:lnTo>
                  <a:pt x="2207" y="2553"/>
                </a:lnTo>
                <a:lnTo>
                  <a:pt x="2221" y="2532"/>
                </a:lnTo>
                <a:lnTo>
                  <a:pt x="2235" y="2513"/>
                </a:lnTo>
                <a:lnTo>
                  <a:pt x="2250" y="2494"/>
                </a:lnTo>
                <a:lnTo>
                  <a:pt x="2264" y="2475"/>
                </a:lnTo>
                <a:lnTo>
                  <a:pt x="2280" y="2458"/>
                </a:lnTo>
                <a:lnTo>
                  <a:pt x="2296" y="2441"/>
                </a:lnTo>
                <a:lnTo>
                  <a:pt x="2313" y="2425"/>
                </a:lnTo>
                <a:lnTo>
                  <a:pt x="2329" y="2408"/>
                </a:lnTo>
                <a:lnTo>
                  <a:pt x="2346" y="2394"/>
                </a:lnTo>
                <a:lnTo>
                  <a:pt x="2363" y="2379"/>
                </a:lnTo>
                <a:lnTo>
                  <a:pt x="2400" y="2352"/>
                </a:lnTo>
                <a:lnTo>
                  <a:pt x="2437" y="2327"/>
                </a:lnTo>
                <a:lnTo>
                  <a:pt x="2400" y="2301"/>
                </a:lnTo>
                <a:lnTo>
                  <a:pt x="2361" y="2276"/>
                </a:lnTo>
                <a:lnTo>
                  <a:pt x="2319" y="2251"/>
                </a:lnTo>
                <a:lnTo>
                  <a:pt x="2276" y="2224"/>
                </a:lnTo>
                <a:close/>
                <a:moveTo>
                  <a:pt x="1641" y="3451"/>
                </a:moveTo>
                <a:lnTo>
                  <a:pt x="1641" y="3451"/>
                </a:lnTo>
                <a:lnTo>
                  <a:pt x="1613" y="3422"/>
                </a:lnTo>
                <a:lnTo>
                  <a:pt x="1588" y="3394"/>
                </a:lnTo>
                <a:lnTo>
                  <a:pt x="1564" y="3365"/>
                </a:lnTo>
                <a:lnTo>
                  <a:pt x="1542" y="3338"/>
                </a:lnTo>
                <a:lnTo>
                  <a:pt x="1521" y="3309"/>
                </a:lnTo>
                <a:lnTo>
                  <a:pt x="1502" y="3280"/>
                </a:lnTo>
                <a:lnTo>
                  <a:pt x="1484" y="3252"/>
                </a:lnTo>
                <a:lnTo>
                  <a:pt x="1468" y="3223"/>
                </a:lnTo>
                <a:lnTo>
                  <a:pt x="1454" y="3195"/>
                </a:lnTo>
                <a:lnTo>
                  <a:pt x="1440" y="3166"/>
                </a:lnTo>
                <a:lnTo>
                  <a:pt x="1429" y="3136"/>
                </a:lnTo>
                <a:lnTo>
                  <a:pt x="1418" y="3108"/>
                </a:lnTo>
                <a:lnTo>
                  <a:pt x="1408" y="3079"/>
                </a:lnTo>
                <a:lnTo>
                  <a:pt x="1401" y="3049"/>
                </a:lnTo>
                <a:lnTo>
                  <a:pt x="1393" y="3021"/>
                </a:lnTo>
                <a:lnTo>
                  <a:pt x="1387" y="2991"/>
                </a:lnTo>
                <a:lnTo>
                  <a:pt x="1382" y="2961"/>
                </a:lnTo>
                <a:lnTo>
                  <a:pt x="1378" y="2932"/>
                </a:lnTo>
                <a:lnTo>
                  <a:pt x="1374" y="2902"/>
                </a:lnTo>
                <a:lnTo>
                  <a:pt x="1372" y="2872"/>
                </a:lnTo>
                <a:lnTo>
                  <a:pt x="1370" y="2843"/>
                </a:lnTo>
                <a:lnTo>
                  <a:pt x="1369" y="2812"/>
                </a:lnTo>
                <a:lnTo>
                  <a:pt x="1369" y="2751"/>
                </a:lnTo>
                <a:lnTo>
                  <a:pt x="1371" y="2690"/>
                </a:lnTo>
                <a:lnTo>
                  <a:pt x="1374" y="2627"/>
                </a:lnTo>
                <a:lnTo>
                  <a:pt x="1379" y="2563"/>
                </a:lnTo>
                <a:lnTo>
                  <a:pt x="1384" y="2499"/>
                </a:lnTo>
                <a:lnTo>
                  <a:pt x="1396" y="2367"/>
                </a:lnTo>
                <a:lnTo>
                  <a:pt x="1402" y="2299"/>
                </a:lnTo>
                <a:lnTo>
                  <a:pt x="1405" y="2231"/>
                </a:lnTo>
                <a:lnTo>
                  <a:pt x="1408" y="2160"/>
                </a:lnTo>
                <a:lnTo>
                  <a:pt x="1409" y="2089"/>
                </a:lnTo>
                <a:lnTo>
                  <a:pt x="1408" y="2016"/>
                </a:lnTo>
                <a:lnTo>
                  <a:pt x="1406" y="1979"/>
                </a:lnTo>
                <a:lnTo>
                  <a:pt x="1404" y="1942"/>
                </a:lnTo>
                <a:lnTo>
                  <a:pt x="1401" y="1904"/>
                </a:lnTo>
                <a:lnTo>
                  <a:pt x="1396" y="1866"/>
                </a:lnTo>
                <a:lnTo>
                  <a:pt x="1391" y="1827"/>
                </a:lnTo>
                <a:lnTo>
                  <a:pt x="1385" y="1789"/>
                </a:lnTo>
                <a:lnTo>
                  <a:pt x="1378" y="1749"/>
                </a:lnTo>
                <a:lnTo>
                  <a:pt x="1370" y="1709"/>
                </a:lnTo>
                <a:lnTo>
                  <a:pt x="1360" y="1669"/>
                </a:lnTo>
                <a:lnTo>
                  <a:pt x="1350" y="1628"/>
                </a:lnTo>
                <a:lnTo>
                  <a:pt x="1338" y="1587"/>
                </a:lnTo>
                <a:lnTo>
                  <a:pt x="1325" y="1546"/>
                </a:lnTo>
                <a:lnTo>
                  <a:pt x="1310" y="1504"/>
                </a:lnTo>
                <a:lnTo>
                  <a:pt x="1295" y="1461"/>
                </a:lnTo>
                <a:lnTo>
                  <a:pt x="1277" y="1418"/>
                </a:lnTo>
                <a:lnTo>
                  <a:pt x="1259" y="1375"/>
                </a:lnTo>
                <a:lnTo>
                  <a:pt x="1238" y="1331"/>
                </a:lnTo>
                <a:lnTo>
                  <a:pt x="1216" y="1286"/>
                </a:lnTo>
                <a:lnTo>
                  <a:pt x="1230" y="1303"/>
                </a:lnTo>
                <a:lnTo>
                  <a:pt x="1244" y="1321"/>
                </a:lnTo>
                <a:lnTo>
                  <a:pt x="1261" y="1339"/>
                </a:lnTo>
                <a:lnTo>
                  <a:pt x="1277" y="1356"/>
                </a:lnTo>
                <a:lnTo>
                  <a:pt x="1296" y="1374"/>
                </a:lnTo>
                <a:lnTo>
                  <a:pt x="1315" y="1391"/>
                </a:lnTo>
                <a:lnTo>
                  <a:pt x="1356" y="1426"/>
                </a:lnTo>
                <a:lnTo>
                  <a:pt x="1401" y="1461"/>
                </a:lnTo>
                <a:lnTo>
                  <a:pt x="1449" y="1495"/>
                </a:lnTo>
                <a:lnTo>
                  <a:pt x="1500" y="1530"/>
                </a:lnTo>
                <a:lnTo>
                  <a:pt x="1554" y="1564"/>
                </a:lnTo>
                <a:lnTo>
                  <a:pt x="1610" y="1598"/>
                </a:lnTo>
                <a:lnTo>
                  <a:pt x="1668" y="1632"/>
                </a:lnTo>
                <a:lnTo>
                  <a:pt x="1727" y="1667"/>
                </a:lnTo>
                <a:lnTo>
                  <a:pt x="1789" y="1701"/>
                </a:lnTo>
                <a:lnTo>
                  <a:pt x="1913" y="1769"/>
                </a:lnTo>
                <a:lnTo>
                  <a:pt x="2039" y="1836"/>
                </a:lnTo>
                <a:lnTo>
                  <a:pt x="2164" y="1903"/>
                </a:lnTo>
                <a:lnTo>
                  <a:pt x="2285" y="1970"/>
                </a:lnTo>
                <a:lnTo>
                  <a:pt x="2344" y="2003"/>
                </a:lnTo>
                <a:lnTo>
                  <a:pt x="2400" y="2036"/>
                </a:lnTo>
                <a:lnTo>
                  <a:pt x="2454" y="2069"/>
                </a:lnTo>
                <a:lnTo>
                  <a:pt x="2504" y="2101"/>
                </a:lnTo>
                <a:lnTo>
                  <a:pt x="2553" y="2134"/>
                </a:lnTo>
                <a:lnTo>
                  <a:pt x="2598" y="2167"/>
                </a:lnTo>
                <a:lnTo>
                  <a:pt x="2640" y="2199"/>
                </a:lnTo>
                <a:lnTo>
                  <a:pt x="2677" y="2232"/>
                </a:lnTo>
                <a:lnTo>
                  <a:pt x="2695" y="2247"/>
                </a:lnTo>
                <a:lnTo>
                  <a:pt x="2711" y="2264"/>
                </a:lnTo>
                <a:lnTo>
                  <a:pt x="2725" y="2279"/>
                </a:lnTo>
                <a:lnTo>
                  <a:pt x="2740" y="2296"/>
                </a:lnTo>
                <a:lnTo>
                  <a:pt x="2752" y="2311"/>
                </a:lnTo>
                <a:lnTo>
                  <a:pt x="2763" y="2328"/>
                </a:lnTo>
                <a:lnTo>
                  <a:pt x="2774" y="2343"/>
                </a:lnTo>
                <a:lnTo>
                  <a:pt x="2781" y="2360"/>
                </a:lnTo>
                <a:lnTo>
                  <a:pt x="2775" y="2318"/>
                </a:lnTo>
                <a:lnTo>
                  <a:pt x="2767" y="2276"/>
                </a:lnTo>
                <a:lnTo>
                  <a:pt x="2759" y="2236"/>
                </a:lnTo>
                <a:lnTo>
                  <a:pt x="2750" y="2197"/>
                </a:lnTo>
                <a:lnTo>
                  <a:pt x="2740" y="2159"/>
                </a:lnTo>
                <a:lnTo>
                  <a:pt x="2729" y="2122"/>
                </a:lnTo>
                <a:lnTo>
                  <a:pt x="2718" y="2086"/>
                </a:lnTo>
                <a:lnTo>
                  <a:pt x="2706" y="2050"/>
                </a:lnTo>
                <a:lnTo>
                  <a:pt x="2692" y="2016"/>
                </a:lnTo>
                <a:lnTo>
                  <a:pt x="2678" y="1983"/>
                </a:lnTo>
                <a:lnTo>
                  <a:pt x="2664" y="1950"/>
                </a:lnTo>
                <a:lnTo>
                  <a:pt x="2648" y="1918"/>
                </a:lnTo>
                <a:lnTo>
                  <a:pt x="2633" y="1888"/>
                </a:lnTo>
                <a:lnTo>
                  <a:pt x="2616" y="1858"/>
                </a:lnTo>
                <a:lnTo>
                  <a:pt x="2599" y="1828"/>
                </a:lnTo>
                <a:lnTo>
                  <a:pt x="2581" y="1800"/>
                </a:lnTo>
                <a:lnTo>
                  <a:pt x="2563" y="1772"/>
                </a:lnTo>
                <a:lnTo>
                  <a:pt x="2544" y="1746"/>
                </a:lnTo>
                <a:lnTo>
                  <a:pt x="2524" y="1719"/>
                </a:lnTo>
                <a:lnTo>
                  <a:pt x="2504" y="1694"/>
                </a:lnTo>
                <a:lnTo>
                  <a:pt x="2483" y="1670"/>
                </a:lnTo>
                <a:lnTo>
                  <a:pt x="2461" y="1646"/>
                </a:lnTo>
                <a:lnTo>
                  <a:pt x="2440" y="1623"/>
                </a:lnTo>
                <a:lnTo>
                  <a:pt x="2417" y="1601"/>
                </a:lnTo>
                <a:lnTo>
                  <a:pt x="2395" y="1579"/>
                </a:lnTo>
                <a:lnTo>
                  <a:pt x="2372" y="1558"/>
                </a:lnTo>
                <a:lnTo>
                  <a:pt x="2348" y="1537"/>
                </a:lnTo>
                <a:lnTo>
                  <a:pt x="2324" y="1517"/>
                </a:lnTo>
                <a:lnTo>
                  <a:pt x="2300" y="1497"/>
                </a:lnTo>
                <a:lnTo>
                  <a:pt x="2274" y="1479"/>
                </a:lnTo>
                <a:lnTo>
                  <a:pt x="2249" y="1461"/>
                </a:lnTo>
                <a:lnTo>
                  <a:pt x="2224" y="1443"/>
                </a:lnTo>
                <a:lnTo>
                  <a:pt x="2171" y="1410"/>
                </a:lnTo>
                <a:lnTo>
                  <a:pt x="2117" y="1379"/>
                </a:lnTo>
                <a:lnTo>
                  <a:pt x="2062" y="1350"/>
                </a:lnTo>
                <a:lnTo>
                  <a:pt x="2006" y="1323"/>
                </a:lnTo>
                <a:lnTo>
                  <a:pt x="1949" y="1298"/>
                </a:lnTo>
                <a:lnTo>
                  <a:pt x="1891" y="1274"/>
                </a:lnTo>
                <a:lnTo>
                  <a:pt x="1833" y="1252"/>
                </a:lnTo>
                <a:lnTo>
                  <a:pt x="1774" y="1231"/>
                </a:lnTo>
                <a:lnTo>
                  <a:pt x="1714" y="1211"/>
                </a:lnTo>
                <a:lnTo>
                  <a:pt x="1654" y="1193"/>
                </a:lnTo>
                <a:lnTo>
                  <a:pt x="1594" y="1176"/>
                </a:lnTo>
                <a:lnTo>
                  <a:pt x="1534" y="1159"/>
                </a:lnTo>
                <a:lnTo>
                  <a:pt x="1474" y="1145"/>
                </a:lnTo>
                <a:lnTo>
                  <a:pt x="1414" y="1130"/>
                </a:lnTo>
                <a:lnTo>
                  <a:pt x="1296" y="1103"/>
                </a:lnTo>
                <a:lnTo>
                  <a:pt x="1346" y="1112"/>
                </a:lnTo>
                <a:lnTo>
                  <a:pt x="1393" y="1120"/>
                </a:lnTo>
                <a:lnTo>
                  <a:pt x="1440" y="1127"/>
                </a:lnTo>
                <a:lnTo>
                  <a:pt x="1487" y="1133"/>
                </a:lnTo>
                <a:lnTo>
                  <a:pt x="1532" y="1138"/>
                </a:lnTo>
                <a:lnTo>
                  <a:pt x="1575" y="1142"/>
                </a:lnTo>
                <a:lnTo>
                  <a:pt x="1617" y="1145"/>
                </a:lnTo>
                <a:lnTo>
                  <a:pt x="1659" y="1147"/>
                </a:lnTo>
                <a:lnTo>
                  <a:pt x="1699" y="1148"/>
                </a:lnTo>
                <a:lnTo>
                  <a:pt x="1738" y="1149"/>
                </a:lnTo>
                <a:lnTo>
                  <a:pt x="1777" y="1149"/>
                </a:lnTo>
                <a:lnTo>
                  <a:pt x="1814" y="1148"/>
                </a:lnTo>
                <a:lnTo>
                  <a:pt x="1851" y="1146"/>
                </a:lnTo>
                <a:lnTo>
                  <a:pt x="1887" y="1144"/>
                </a:lnTo>
                <a:lnTo>
                  <a:pt x="1921" y="1142"/>
                </a:lnTo>
                <a:lnTo>
                  <a:pt x="1955" y="1137"/>
                </a:lnTo>
                <a:lnTo>
                  <a:pt x="2021" y="1129"/>
                </a:lnTo>
                <a:lnTo>
                  <a:pt x="2083" y="1119"/>
                </a:lnTo>
                <a:lnTo>
                  <a:pt x="2142" y="1105"/>
                </a:lnTo>
                <a:lnTo>
                  <a:pt x="2199" y="1092"/>
                </a:lnTo>
                <a:lnTo>
                  <a:pt x="2253" y="1077"/>
                </a:lnTo>
                <a:lnTo>
                  <a:pt x="2306" y="1061"/>
                </a:lnTo>
                <a:lnTo>
                  <a:pt x="2357" y="1045"/>
                </a:lnTo>
                <a:lnTo>
                  <a:pt x="2405" y="1028"/>
                </a:lnTo>
                <a:lnTo>
                  <a:pt x="2498" y="997"/>
                </a:lnTo>
                <a:lnTo>
                  <a:pt x="2543" y="981"/>
                </a:lnTo>
                <a:lnTo>
                  <a:pt x="2586" y="967"/>
                </a:lnTo>
                <a:lnTo>
                  <a:pt x="2630" y="954"/>
                </a:lnTo>
                <a:lnTo>
                  <a:pt x="2671" y="943"/>
                </a:lnTo>
                <a:lnTo>
                  <a:pt x="2714" y="933"/>
                </a:lnTo>
                <a:lnTo>
                  <a:pt x="2757" y="925"/>
                </a:lnTo>
                <a:lnTo>
                  <a:pt x="2800" y="920"/>
                </a:lnTo>
                <a:lnTo>
                  <a:pt x="2821" y="917"/>
                </a:lnTo>
                <a:lnTo>
                  <a:pt x="2843" y="917"/>
                </a:lnTo>
                <a:lnTo>
                  <a:pt x="2865" y="916"/>
                </a:lnTo>
                <a:lnTo>
                  <a:pt x="2887" y="917"/>
                </a:lnTo>
                <a:lnTo>
                  <a:pt x="2909" y="918"/>
                </a:lnTo>
                <a:lnTo>
                  <a:pt x="2932" y="921"/>
                </a:lnTo>
                <a:lnTo>
                  <a:pt x="2955" y="924"/>
                </a:lnTo>
                <a:lnTo>
                  <a:pt x="2978" y="928"/>
                </a:lnTo>
                <a:lnTo>
                  <a:pt x="3002" y="933"/>
                </a:lnTo>
                <a:lnTo>
                  <a:pt x="3026" y="939"/>
                </a:lnTo>
                <a:lnTo>
                  <a:pt x="3050" y="946"/>
                </a:lnTo>
                <a:lnTo>
                  <a:pt x="3074" y="954"/>
                </a:lnTo>
                <a:lnTo>
                  <a:pt x="3099" y="964"/>
                </a:lnTo>
                <a:lnTo>
                  <a:pt x="3126" y="973"/>
                </a:lnTo>
                <a:lnTo>
                  <a:pt x="3107" y="955"/>
                </a:lnTo>
                <a:lnTo>
                  <a:pt x="3088" y="937"/>
                </a:lnTo>
                <a:lnTo>
                  <a:pt x="3069" y="920"/>
                </a:lnTo>
                <a:lnTo>
                  <a:pt x="3049" y="902"/>
                </a:lnTo>
                <a:lnTo>
                  <a:pt x="3028" y="885"/>
                </a:lnTo>
                <a:lnTo>
                  <a:pt x="3006" y="869"/>
                </a:lnTo>
                <a:lnTo>
                  <a:pt x="2984" y="854"/>
                </a:lnTo>
                <a:lnTo>
                  <a:pt x="2961" y="839"/>
                </a:lnTo>
                <a:lnTo>
                  <a:pt x="2938" y="824"/>
                </a:lnTo>
                <a:lnTo>
                  <a:pt x="2914" y="811"/>
                </a:lnTo>
                <a:lnTo>
                  <a:pt x="2889" y="797"/>
                </a:lnTo>
                <a:lnTo>
                  <a:pt x="2864" y="784"/>
                </a:lnTo>
                <a:lnTo>
                  <a:pt x="2839" y="772"/>
                </a:lnTo>
                <a:lnTo>
                  <a:pt x="2813" y="760"/>
                </a:lnTo>
                <a:lnTo>
                  <a:pt x="2786" y="749"/>
                </a:lnTo>
                <a:lnTo>
                  <a:pt x="2759" y="739"/>
                </a:lnTo>
                <a:lnTo>
                  <a:pt x="2732" y="729"/>
                </a:lnTo>
                <a:lnTo>
                  <a:pt x="2704" y="719"/>
                </a:lnTo>
                <a:lnTo>
                  <a:pt x="2676" y="711"/>
                </a:lnTo>
                <a:lnTo>
                  <a:pt x="2647" y="703"/>
                </a:lnTo>
                <a:lnTo>
                  <a:pt x="2588" y="687"/>
                </a:lnTo>
                <a:lnTo>
                  <a:pt x="2528" y="675"/>
                </a:lnTo>
                <a:lnTo>
                  <a:pt x="2467" y="665"/>
                </a:lnTo>
                <a:lnTo>
                  <a:pt x="2404" y="658"/>
                </a:lnTo>
                <a:lnTo>
                  <a:pt x="2341" y="652"/>
                </a:lnTo>
                <a:lnTo>
                  <a:pt x="2276" y="650"/>
                </a:lnTo>
                <a:lnTo>
                  <a:pt x="2212" y="650"/>
                </a:lnTo>
                <a:lnTo>
                  <a:pt x="2146" y="652"/>
                </a:lnTo>
                <a:lnTo>
                  <a:pt x="2078" y="657"/>
                </a:lnTo>
                <a:lnTo>
                  <a:pt x="2012" y="664"/>
                </a:lnTo>
                <a:lnTo>
                  <a:pt x="1945" y="674"/>
                </a:lnTo>
                <a:lnTo>
                  <a:pt x="1878" y="686"/>
                </a:lnTo>
                <a:lnTo>
                  <a:pt x="1811" y="702"/>
                </a:lnTo>
                <a:lnTo>
                  <a:pt x="1744" y="719"/>
                </a:lnTo>
                <a:lnTo>
                  <a:pt x="1710" y="729"/>
                </a:lnTo>
                <a:lnTo>
                  <a:pt x="1677" y="740"/>
                </a:lnTo>
                <a:lnTo>
                  <a:pt x="1644" y="751"/>
                </a:lnTo>
                <a:lnTo>
                  <a:pt x="1611" y="763"/>
                </a:lnTo>
                <a:lnTo>
                  <a:pt x="1578" y="777"/>
                </a:lnTo>
                <a:lnTo>
                  <a:pt x="1545" y="790"/>
                </a:lnTo>
                <a:lnTo>
                  <a:pt x="1512" y="804"/>
                </a:lnTo>
                <a:lnTo>
                  <a:pt x="1480" y="818"/>
                </a:lnTo>
                <a:lnTo>
                  <a:pt x="1447" y="834"/>
                </a:lnTo>
                <a:lnTo>
                  <a:pt x="1415" y="849"/>
                </a:lnTo>
                <a:lnTo>
                  <a:pt x="1383" y="867"/>
                </a:lnTo>
                <a:lnTo>
                  <a:pt x="1351" y="884"/>
                </a:lnTo>
                <a:lnTo>
                  <a:pt x="1320" y="902"/>
                </a:lnTo>
                <a:lnTo>
                  <a:pt x="1290" y="921"/>
                </a:lnTo>
                <a:lnTo>
                  <a:pt x="1259" y="940"/>
                </a:lnTo>
                <a:lnTo>
                  <a:pt x="1228" y="961"/>
                </a:lnTo>
                <a:lnTo>
                  <a:pt x="1264" y="926"/>
                </a:lnTo>
                <a:lnTo>
                  <a:pt x="1302" y="893"/>
                </a:lnTo>
                <a:lnTo>
                  <a:pt x="1340" y="862"/>
                </a:lnTo>
                <a:lnTo>
                  <a:pt x="1380" y="833"/>
                </a:lnTo>
                <a:lnTo>
                  <a:pt x="1422" y="804"/>
                </a:lnTo>
                <a:lnTo>
                  <a:pt x="1463" y="778"/>
                </a:lnTo>
                <a:lnTo>
                  <a:pt x="1507" y="752"/>
                </a:lnTo>
                <a:lnTo>
                  <a:pt x="1551" y="727"/>
                </a:lnTo>
                <a:lnTo>
                  <a:pt x="1595" y="704"/>
                </a:lnTo>
                <a:lnTo>
                  <a:pt x="1642" y="681"/>
                </a:lnTo>
                <a:lnTo>
                  <a:pt x="1733" y="636"/>
                </a:lnTo>
                <a:lnTo>
                  <a:pt x="1918" y="550"/>
                </a:lnTo>
                <a:lnTo>
                  <a:pt x="2008" y="506"/>
                </a:lnTo>
                <a:lnTo>
                  <a:pt x="2053" y="483"/>
                </a:lnTo>
                <a:lnTo>
                  <a:pt x="2097" y="460"/>
                </a:lnTo>
                <a:lnTo>
                  <a:pt x="2140" y="437"/>
                </a:lnTo>
                <a:lnTo>
                  <a:pt x="2182" y="411"/>
                </a:lnTo>
                <a:lnTo>
                  <a:pt x="2223" y="385"/>
                </a:lnTo>
                <a:lnTo>
                  <a:pt x="2262" y="358"/>
                </a:lnTo>
                <a:lnTo>
                  <a:pt x="2301" y="330"/>
                </a:lnTo>
                <a:lnTo>
                  <a:pt x="2337" y="300"/>
                </a:lnTo>
                <a:lnTo>
                  <a:pt x="2372" y="268"/>
                </a:lnTo>
                <a:lnTo>
                  <a:pt x="2406" y="235"/>
                </a:lnTo>
                <a:lnTo>
                  <a:pt x="2422" y="218"/>
                </a:lnTo>
                <a:lnTo>
                  <a:pt x="2438" y="200"/>
                </a:lnTo>
                <a:lnTo>
                  <a:pt x="2453" y="181"/>
                </a:lnTo>
                <a:lnTo>
                  <a:pt x="2468" y="163"/>
                </a:lnTo>
                <a:lnTo>
                  <a:pt x="2481" y="144"/>
                </a:lnTo>
                <a:lnTo>
                  <a:pt x="2495" y="124"/>
                </a:lnTo>
                <a:lnTo>
                  <a:pt x="2508" y="103"/>
                </a:lnTo>
                <a:lnTo>
                  <a:pt x="2521" y="82"/>
                </a:lnTo>
                <a:lnTo>
                  <a:pt x="2491" y="77"/>
                </a:lnTo>
                <a:lnTo>
                  <a:pt x="2461" y="74"/>
                </a:lnTo>
                <a:lnTo>
                  <a:pt x="2433" y="70"/>
                </a:lnTo>
                <a:lnTo>
                  <a:pt x="2403" y="68"/>
                </a:lnTo>
                <a:lnTo>
                  <a:pt x="2373" y="66"/>
                </a:lnTo>
                <a:lnTo>
                  <a:pt x="2345" y="66"/>
                </a:lnTo>
                <a:lnTo>
                  <a:pt x="2315" y="66"/>
                </a:lnTo>
                <a:lnTo>
                  <a:pt x="2286" y="67"/>
                </a:lnTo>
                <a:lnTo>
                  <a:pt x="2258" y="68"/>
                </a:lnTo>
                <a:lnTo>
                  <a:pt x="2229" y="70"/>
                </a:lnTo>
                <a:lnTo>
                  <a:pt x="2201" y="74"/>
                </a:lnTo>
                <a:lnTo>
                  <a:pt x="2172" y="78"/>
                </a:lnTo>
                <a:lnTo>
                  <a:pt x="2143" y="82"/>
                </a:lnTo>
                <a:lnTo>
                  <a:pt x="2115" y="88"/>
                </a:lnTo>
                <a:lnTo>
                  <a:pt x="2087" y="93"/>
                </a:lnTo>
                <a:lnTo>
                  <a:pt x="2059" y="101"/>
                </a:lnTo>
                <a:lnTo>
                  <a:pt x="2031" y="108"/>
                </a:lnTo>
                <a:lnTo>
                  <a:pt x="2004" y="116"/>
                </a:lnTo>
                <a:lnTo>
                  <a:pt x="1977" y="125"/>
                </a:lnTo>
                <a:lnTo>
                  <a:pt x="1950" y="134"/>
                </a:lnTo>
                <a:lnTo>
                  <a:pt x="1897" y="155"/>
                </a:lnTo>
                <a:lnTo>
                  <a:pt x="1844" y="177"/>
                </a:lnTo>
                <a:lnTo>
                  <a:pt x="1793" y="202"/>
                </a:lnTo>
                <a:lnTo>
                  <a:pt x="1743" y="230"/>
                </a:lnTo>
                <a:lnTo>
                  <a:pt x="1694" y="258"/>
                </a:lnTo>
                <a:lnTo>
                  <a:pt x="1647" y="289"/>
                </a:lnTo>
                <a:lnTo>
                  <a:pt x="1601" y="322"/>
                </a:lnTo>
                <a:lnTo>
                  <a:pt x="1557" y="357"/>
                </a:lnTo>
                <a:lnTo>
                  <a:pt x="1515" y="393"/>
                </a:lnTo>
                <a:lnTo>
                  <a:pt x="1473" y="430"/>
                </a:lnTo>
                <a:lnTo>
                  <a:pt x="1435" y="468"/>
                </a:lnTo>
                <a:lnTo>
                  <a:pt x="1397" y="509"/>
                </a:lnTo>
                <a:lnTo>
                  <a:pt x="1362" y="550"/>
                </a:lnTo>
                <a:lnTo>
                  <a:pt x="1329" y="592"/>
                </a:lnTo>
                <a:lnTo>
                  <a:pt x="1298" y="635"/>
                </a:lnTo>
                <a:lnTo>
                  <a:pt x="1270" y="679"/>
                </a:lnTo>
                <a:lnTo>
                  <a:pt x="1243" y="723"/>
                </a:lnTo>
                <a:lnTo>
                  <a:pt x="1220" y="767"/>
                </a:lnTo>
                <a:lnTo>
                  <a:pt x="1199" y="813"/>
                </a:lnTo>
                <a:lnTo>
                  <a:pt x="1181" y="858"/>
                </a:lnTo>
                <a:lnTo>
                  <a:pt x="1164" y="903"/>
                </a:lnTo>
                <a:lnTo>
                  <a:pt x="1158" y="926"/>
                </a:lnTo>
                <a:lnTo>
                  <a:pt x="1151" y="949"/>
                </a:lnTo>
                <a:lnTo>
                  <a:pt x="1154" y="920"/>
                </a:lnTo>
                <a:lnTo>
                  <a:pt x="1155" y="890"/>
                </a:lnTo>
                <a:lnTo>
                  <a:pt x="1156" y="858"/>
                </a:lnTo>
                <a:lnTo>
                  <a:pt x="1158" y="826"/>
                </a:lnTo>
                <a:lnTo>
                  <a:pt x="1156" y="761"/>
                </a:lnTo>
                <a:lnTo>
                  <a:pt x="1153" y="694"/>
                </a:lnTo>
                <a:lnTo>
                  <a:pt x="1147" y="558"/>
                </a:lnTo>
                <a:lnTo>
                  <a:pt x="1145" y="489"/>
                </a:lnTo>
                <a:lnTo>
                  <a:pt x="1145" y="455"/>
                </a:lnTo>
                <a:lnTo>
                  <a:pt x="1145" y="421"/>
                </a:lnTo>
                <a:lnTo>
                  <a:pt x="1147" y="388"/>
                </a:lnTo>
                <a:lnTo>
                  <a:pt x="1149" y="356"/>
                </a:lnTo>
                <a:lnTo>
                  <a:pt x="1152" y="323"/>
                </a:lnTo>
                <a:lnTo>
                  <a:pt x="1156" y="292"/>
                </a:lnTo>
                <a:lnTo>
                  <a:pt x="1162" y="262"/>
                </a:lnTo>
                <a:lnTo>
                  <a:pt x="1169" y="232"/>
                </a:lnTo>
                <a:lnTo>
                  <a:pt x="1176" y="203"/>
                </a:lnTo>
                <a:lnTo>
                  <a:pt x="1186" y="176"/>
                </a:lnTo>
                <a:lnTo>
                  <a:pt x="1197" y="148"/>
                </a:lnTo>
                <a:lnTo>
                  <a:pt x="1211" y="123"/>
                </a:lnTo>
                <a:lnTo>
                  <a:pt x="1226" y="99"/>
                </a:lnTo>
                <a:lnTo>
                  <a:pt x="1243" y="76"/>
                </a:lnTo>
                <a:lnTo>
                  <a:pt x="1253" y="65"/>
                </a:lnTo>
                <a:lnTo>
                  <a:pt x="1263" y="55"/>
                </a:lnTo>
                <a:lnTo>
                  <a:pt x="1273" y="45"/>
                </a:lnTo>
                <a:lnTo>
                  <a:pt x="1284" y="35"/>
                </a:lnTo>
                <a:lnTo>
                  <a:pt x="1296" y="25"/>
                </a:lnTo>
                <a:lnTo>
                  <a:pt x="1308" y="16"/>
                </a:lnTo>
                <a:lnTo>
                  <a:pt x="1321" y="8"/>
                </a:lnTo>
                <a:lnTo>
                  <a:pt x="1335" y="0"/>
                </a:lnTo>
                <a:lnTo>
                  <a:pt x="1314" y="1"/>
                </a:lnTo>
                <a:lnTo>
                  <a:pt x="1292" y="3"/>
                </a:lnTo>
                <a:lnTo>
                  <a:pt x="1271" y="6"/>
                </a:lnTo>
                <a:lnTo>
                  <a:pt x="1251" y="10"/>
                </a:lnTo>
                <a:lnTo>
                  <a:pt x="1231" y="15"/>
                </a:lnTo>
                <a:lnTo>
                  <a:pt x="1211" y="21"/>
                </a:lnTo>
                <a:lnTo>
                  <a:pt x="1192" y="27"/>
                </a:lnTo>
                <a:lnTo>
                  <a:pt x="1173" y="34"/>
                </a:lnTo>
                <a:lnTo>
                  <a:pt x="1155" y="42"/>
                </a:lnTo>
                <a:lnTo>
                  <a:pt x="1137" y="50"/>
                </a:lnTo>
                <a:lnTo>
                  <a:pt x="1119" y="60"/>
                </a:lnTo>
                <a:lnTo>
                  <a:pt x="1103" y="70"/>
                </a:lnTo>
                <a:lnTo>
                  <a:pt x="1086" y="81"/>
                </a:lnTo>
                <a:lnTo>
                  <a:pt x="1070" y="92"/>
                </a:lnTo>
                <a:lnTo>
                  <a:pt x="1054" y="105"/>
                </a:lnTo>
                <a:lnTo>
                  <a:pt x="1039" y="118"/>
                </a:lnTo>
                <a:lnTo>
                  <a:pt x="1023" y="131"/>
                </a:lnTo>
                <a:lnTo>
                  <a:pt x="1009" y="145"/>
                </a:lnTo>
                <a:lnTo>
                  <a:pt x="995" y="159"/>
                </a:lnTo>
                <a:lnTo>
                  <a:pt x="982" y="174"/>
                </a:lnTo>
                <a:lnTo>
                  <a:pt x="968" y="189"/>
                </a:lnTo>
                <a:lnTo>
                  <a:pt x="956" y="206"/>
                </a:lnTo>
                <a:lnTo>
                  <a:pt x="932" y="239"/>
                </a:lnTo>
                <a:lnTo>
                  <a:pt x="910" y="273"/>
                </a:lnTo>
                <a:lnTo>
                  <a:pt x="890" y="309"/>
                </a:lnTo>
                <a:lnTo>
                  <a:pt x="873" y="346"/>
                </a:lnTo>
                <a:lnTo>
                  <a:pt x="857" y="385"/>
                </a:lnTo>
                <a:lnTo>
                  <a:pt x="843" y="424"/>
                </a:lnTo>
                <a:lnTo>
                  <a:pt x="832" y="464"/>
                </a:lnTo>
                <a:lnTo>
                  <a:pt x="822" y="505"/>
                </a:lnTo>
                <a:lnTo>
                  <a:pt x="814" y="545"/>
                </a:lnTo>
                <a:lnTo>
                  <a:pt x="809" y="586"/>
                </a:lnTo>
                <a:lnTo>
                  <a:pt x="805" y="627"/>
                </a:lnTo>
                <a:lnTo>
                  <a:pt x="805" y="666"/>
                </a:lnTo>
                <a:lnTo>
                  <a:pt x="807" y="707"/>
                </a:lnTo>
                <a:lnTo>
                  <a:pt x="810" y="746"/>
                </a:lnTo>
                <a:lnTo>
                  <a:pt x="816" y="784"/>
                </a:lnTo>
                <a:lnTo>
                  <a:pt x="824" y="822"/>
                </a:lnTo>
                <a:lnTo>
                  <a:pt x="830" y="840"/>
                </a:lnTo>
                <a:lnTo>
                  <a:pt x="835" y="858"/>
                </a:lnTo>
                <a:lnTo>
                  <a:pt x="842" y="876"/>
                </a:lnTo>
                <a:lnTo>
                  <a:pt x="848" y="893"/>
                </a:lnTo>
                <a:lnTo>
                  <a:pt x="856" y="911"/>
                </a:lnTo>
                <a:lnTo>
                  <a:pt x="864" y="927"/>
                </a:lnTo>
                <a:lnTo>
                  <a:pt x="873" y="943"/>
                </a:lnTo>
                <a:lnTo>
                  <a:pt x="882" y="958"/>
                </a:lnTo>
                <a:lnTo>
                  <a:pt x="892" y="973"/>
                </a:lnTo>
                <a:lnTo>
                  <a:pt x="902" y="988"/>
                </a:lnTo>
                <a:lnTo>
                  <a:pt x="881" y="979"/>
                </a:lnTo>
                <a:lnTo>
                  <a:pt x="862" y="970"/>
                </a:lnTo>
                <a:lnTo>
                  <a:pt x="841" y="962"/>
                </a:lnTo>
                <a:lnTo>
                  <a:pt x="820" y="957"/>
                </a:lnTo>
                <a:lnTo>
                  <a:pt x="800" y="951"/>
                </a:lnTo>
                <a:lnTo>
                  <a:pt x="779" y="947"/>
                </a:lnTo>
                <a:lnTo>
                  <a:pt x="759" y="943"/>
                </a:lnTo>
                <a:lnTo>
                  <a:pt x="739" y="940"/>
                </a:lnTo>
                <a:lnTo>
                  <a:pt x="720" y="938"/>
                </a:lnTo>
                <a:lnTo>
                  <a:pt x="700" y="938"/>
                </a:lnTo>
                <a:lnTo>
                  <a:pt x="680" y="937"/>
                </a:lnTo>
                <a:lnTo>
                  <a:pt x="660" y="938"/>
                </a:lnTo>
                <a:lnTo>
                  <a:pt x="640" y="940"/>
                </a:lnTo>
                <a:lnTo>
                  <a:pt x="622" y="943"/>
                </a:lnTo>
                <a:lnTo>
                  <a:pt x="603" y="946"/>
                </a:lnTo>
                <a:lnTo>
                  <a:pt x="584" y="949"/>
                </a:lnTo>
                <a:lnTo>
                  <a:pt x="566" y="954"/>
                </a:lnTo>
                <a:lnTo>
                  <a:pt x="547" y="959"/>
                </a:lnTo>
                <a:lnTo>
                  <a:pt x="528" y="966"/>
                </a:lnTo>
                <a:lnTo>
                  <a:pt x="511" y="972"/>
                </a:lnTo>
                <a:lnTo>
                  <a:pt x="493" y="979"/>
                </a:lnTo>
                <a:lnTo>
                  <a:pt x="475" y="988"/>
                </a:lnTo>
                <a:lnTo>
                  <a:pt x="440" y="1005"/>
                </a:lnTo>
                <a:lnTo>
                  <a:pt x="407" y="1025"/>
                </a:lnTo>
                <a:lnTo>
                  <a:pt x="375" y="1047"/>
                </a:lnTo>
                <a:lnTo>
                  <a:pt x="343" y="1071"/>
                </a:lnTo>
                <a:lnTo>
                  <a:pt x="314" y="1098"/>
                </a:lnTo>
                <a:lnTo>
                  <a:pt x="285" y="1125"/>
                </a:lnTo>
                <a:lnTo>
                  <a:pt x="259" y="1154"/>
                </a:lnTo>
                <a:lnTo>
                  <a:pt x="232" y="1185"/>
                </a:lnTo>
                <a:lnTo>
                  <a:pt x="208" y="1215"/>
                </a:lnTo>
                <a:lnTo>
                  <a:pt x="186" y="1248"/>
                </a:lnTo>
                <a:lnTo>
                  <a:pt x="164" y="1281"/>
                </a:lnTo>
                <a:lnTo>
                  <a:pt x="145" y="1317"/>
                </a:lnTo>
                <a:lnTo>
                  <a:pt x="128" y="1351"/>
                </a:lnTo>
                <a:lnTo>
                  <a:pt x="112" y="1386"/>
                </a:lnTo>
                <a:lnTo>
                  <a:pt x="98" y="1421"/>
                </a:lnTo>
                <a:lnTo>
                  <a:pt x="86" y="1456"/>
                </a:lnTo>
                <a:lnTo>
                  <a:pt x="76" y="1492"/>
                </a:lnTo>
                <a:lnTo>
                  <a:pt x="68" y="1527"/>
                </a:lnTo>
                <a:lnTo>
                  <a:pt x="63" y="1562"/>
                </a:lnTo>
                <a:lnTo>
                  <a:pt x="60" y="1596"/>
                </a:lnTo>
                <a:lnTo>
                  <a:pt x="60" y="1629"/>
                </a:lnTo>
                <a:lnTo>
                  <a:pt x="77" y="1607"/>
                </a:lnTo>
                <a:lnTo>
                  <a:pt x="96" y="1586"/>
                </a:lnTo>
                <a:lnTo>
                  <a:pt x="115" y="1565"/>
                </a:lnTo>
                <a:lnTo>
                  <a:pt x="134" y="1544"/>
                </a:lnTo>
                <a:lnTo>
                  <a:pt x="155" y="1525"/>
                </a:lnTo>
                <a:lnTo>
                  <a:pt x="176" y="1505"/>
                </a:lnTo>
                <a:lnTo>
                  <a:pt x="198" y="1486"/>
                </a:lnTo>
                <a:lnTo>
                  <a:pt x="220" y="1467"/>
                </a:lnTo>
                <a:lnTo>
                  <a:pt x="265" y="1431"/>
                </a:lnTo>
                <a:lnTo>
                  <a:pt x="313" y="1397"/>
                </a:lnTo>
                <a:lnTo>
                  <a:pt x="362" y="1364"/>
                </a:lnTo>
                <a:lnTo>
                  <a:pt x="413" y="1333"/>
                </a:lnTo>
                <a:lnTo>
                  <a:pt x="464" y="1305"/>
                </a:lnTo>
                <a:lnTo>
                  <a:pt x="517" y="1277"/>
                </a:lnTo>
                <a:lnTo>
                  <a:pt x="571" y="1251"/>
                </a:lnTo>
                <a:lnTo>
                  <a:pt x="625" y="1226"/>
                </a:lnTo>
                <a:lnTo>
                  <a:pt x="680" y="1204"/>
                </a:lnTo>
                <a:lnTo>
                  <a:pt x="735" y="1184"/>
                </a:lnTo>
                <a:lnTo>
                  <a:pt x="790" y="1165"/>
                </a:lnTo>
                <a:lnTo>
                  <a:pt x="845" y="1147"/>
                </a:lnTo>
                <a:lnTo>
                  <a:pt x="820" y="1162"/>
                </a:lnTo>
                <a:lnTo>
                  <a:pt x="793" y="1177"/>
                </a:lnTo>
                <a:lnTo>
                  <a:pt x="768" y="1192"/>
                </a:lnTo>
                <a:lnTo>
                  <a:pt x="743" y="1209"/>
                </a:lnTo>
                <a:lnTo>
                  <a:pt x="717" y="1226"/>
                </a:lnTo>
                <a:lnTo>
                  <a:pt x="693" y="1244"/>
                </a:lnTo>
                <a:lnTo>
                  <a:pt x="645" y="1280"/>
                </a:lnTo>
                <a:lnTo>
                  <a:pt x="598" y="1320"/>
                </a:lnTo>
                <a:lnTo>
                  <a:pt x="552" y="1361"/>
                </a:lnTo>
                <a:lnTo>
                  <a:pt x="508" y="1405"/>
                </a:lnTo>
                <a:lnTo>
                  <a:pt x="465" y="1451"/>
                </a:lnTo>
                <a:lnTo>
                  <a:pt x="425" y="1498"/>
                </a:lnTo>
                <a:lnTo>
                  <a:pt x="384" y="1548"/>
                </a:lnTo>
                <a:lnTo>
                  <a:pt x="347" y="1599"/>
                </a:lnTo>
                <a:lnTo>
                  <a:pt x="310" y="1653"/>
                </a:lnTo>
                <a:lnTo>
                  <a:pt x="275" y="1708"/>
                </a:lnTo>
                <a:lnTo>
                  <a:pt x="243" y="1766"/>
                </a:lnTo>
                <a:lnTo>
                  <a:pt x="211" y="1824"/>
                </a:lnTo>
                <a:lnTo>
                  <a:pt x="183" y="1884"/>
                </a:lnTo>
                <a:lnTo>
                  <a:pt x="155" y="1947"/>
                </a:lnTo>
                <a:lnTo>
                  <a:pt x="130" y="2010"/>
                </a:lnTo>
                <a:lnTo>
                  <a:pt x="107" y="2075"/>
                </a:lnTo>
                <a:lnTo>
                  <a:pt x="86" y="2142"/>
                </a:lnTo>
                <a:lnTo>
                  <a:pt x="67" y="2209"/>
                </a:lnTo>
                <a:lnTo>
                  <a:pt x="51" y="2278"/>
                </a:lnTo>
                <a:lnTo>
                  <a:pt x="36" y="2348"/>
                </a:lnTo>
                <a:lnTo>
                  <a:pt x="24" y="2419"/>
                </a:lnTo>
                <a:lnTo>
                  <a:pt x="14" y="2492"/>
                </a:lnTo>
                <a:lnTo>
                  <a:pt x="7" y="2565"/>
                </a:lnTo>
                <a:lnTo>
                  <a:pt x="2" y="2639"/>
                </a:lnTo>
                <a:lnTo>
                  <a:pt x="0" y="2715"/>
                </a:lnTo>
                <a:lnTo>
                  <a:pt x="0" y="2791"/>
                </a:lnTo>
                <a:lnTo>
                  <a:pt x="2" y="2867"/>
                </a:lnTo>
                <a:lnTo>
                  <a:pt x="6" y="2906"/>
                </a:lnTo>
                <a:lnTo>
                  <a:pt x="8" y="2945"/>
                </a:lnTo>
                <a:lnTo>
                  <a:pt x="12" y="2983"/>
                </a:lnTo>
                <a:lnTo>
                  <a:pt x="17" y="3023"/>
                </a:lnTo>
                <a:lnTo>
                  <a:pt x="18" y="3000"/>
                </a:lnTo>
                <a:lnTo>
                  <a:pt x="20" y="2977"/>
                </a:lnTo>
                <a:lnTo>
                  <a:pt x="23" y="2954"/>
                </a:lnTo>
                <a:lnTo>
                  <a:pt x="27" y="2931"/>
                </a:lnTo>
                <a:lnTo>
                  <a:pt x="31" y="2909"/>
                </a:lnTo>
                <a:lnTo>
                  <a:pt x="35" y="2885"/>
                </a:lnTo>
                <a:lnTo>
                  <a:pt x="47" y="2840"/>
                </a:lnTo>
                <a:lnTo>
                  <a:pt x="62" y="2795"/>
                </a:lnTo>
                <a:lnTo>
                  <a:pt x="79" y="2750"/>
                </a:lnTo>
                <a:lnTo>
                  <a:pt x="98" y="2705"/>
                </a:lnTo>
                <a:lnTo>
                  <a:pt x="119" y="2661"/>
                </a:lnTo>
                <a:lnTo>
                  <a:pt x="143" y="2616"/>
                </a:lnTo>
                <a:lnTo>
                  <a:pt x="168" y="2571"/>
                </a:lnTo>
                <a:lnTo>
                  <a:pt x="195" y="2526"/>
                </a:lnTo>
                <a:lnTo>
                  <a:pt x="223" y="2480"/>
                </a:lnTo>
                <a:lnTo>
                  <a:pt x="253" y="2433"/>
                </a:lnTo>
                <a:lnTo>
                  <a:pt x="285" y="2386"/>
                </a:lnTo>
                <a:lnTo>
                  <a:pt x="351" y="2291"/>
                </a:lnTo>
                <a:lnTo>
                  <a:pt x="493" y="2090"/>
                </a:lnTo>
                <a:lnTo>
                  <a:pt x="567" y="1982"/>
                </a:lnTo>
                <a:lnTo>
                  <a:pt x="603" y="1927"/>
                </a:lnTo>
                <a:lnTo>
                  <a:pt x="640" y="1870"/>
                </a:lnTo>
                <a:lnTo>
                  <a:pt x="677" y="1812"/>
                </a:lnTo>
                <a:lnTo>
                  <a:pt x="713" y="1752"/>
                </a:lnTo>
                <a:lnTo>
                  <a:pt x="749" y="1691"/>
                </a:lnTo>
                <a:lnTo>
                  <a:pt x="785" y="1627"/>
                </a:lnTo>
                <a:lnTo>
                  <a:pt x="819" y="1562"/>
                </a:lnTo>
                <a:lnTo>
                  <a:pt x="852" y="1495"/>
                </a:lnTo>
                <a:lnTo>
                  <a:pt x="885" y="1426"/>
                </a:lnTo>
                <a:lnTo>
                  <a:pt x="915" y="1355"/>
                </a:lnTo>
                <a:lnTo>
                  <a:pt x="898" y="1413"/>
                </a:lnTo>
                <a:lnTo>
                  <a:pt x="882" y="1474"/>
                </a:lnTo>
                <a:lnTo>
                  <a:pt x="868" y="1538"/>
                </a:lnTo>
                <a:lnTo>
                  <a:pt x="855" y="1604"/>
                </a:lnTo>
                <a:lnTo>
                  <a:pt x="845" y="1671"/>
                </a:lnTo>
                <a:lnTo>
                  <a:pt x="836" y="1741"/>
                </a:lnTo>
                <a:lnTo>
                  <a:pt x="831" y="1812"/>
                </a:lnTo>
                <a:lnTo>
                  <a:pt x="826" y="1884"/>
                </a:lnTo>
                <a:lnTo>
                  <a:pt x="825" y="1959"/>
                </a:lnTo>
                <a:lnTo>
                  <a:pt x="825" y="2033"/>
                </a:lnTo>
                <a:lnTo>
                  <a:pt x="829" y="2109"/>
                </a:lnTo>
                <a:lnTo>
                  <a:pt x="835" y="2185"/>
                </a:lnTo>
                <a:lnTo>
                  <a:pt x="838" y="2223"/>
                </a:lnTo>
                <a:lnTo>
                  <a:pt x="844" y="2261"/>
                </a:lnTo>
                <a:lnTo>
                  <a:pt x="848" y="2299"/>
                </a:lnTo>
                <a:lnTo>
                  <a:pt x="855" y="2336"/>
                </a:lnTo>
                <a:lnTo>
                  <a:pt x="862" y="2375"/>
                </a:lnTo>
                <a:lnTo>
                  <a:pt x="869" y="2414"/>
                </a:lnTo>
                <a:lnTo>
                  <a:pt x="877" y="2451"/>
                </a:lnTo>
                <a:lnTo>
                  <a:pt x="887" y="2488"/>
                </a:lnTo>
                <a:lnTo>
                  <a:pt x="897" y="2526"/>
                </a:lnTo>
                <a:lnTo>
                  <a:pt x="907" y="2563"/>
                </a:lnTo>
                <a:lnTo>
                  <a:pt x="918" y="2601"/>
                </a:lnTo>
                <a:lnTo>
                  <a:pt x="931" y="2637"/>
                </a:lnTo>
                <a:lnTo>
                  <a:pt x="943" y="2674"/>
                </a:lnTo>
                <a:lnTo>
                  <a:pt x="957" y="2711"/>
                </a:lnTo>
                <a:lnTo>
                  <a:pt x="972" y="2746"/>
                </a:lnTo>
                <a:lnTo>
                  <a:pt x="987" y="2782"/>
                </a:lnTo>
                <a:lnTo>
                  <a:pt x="1004" y="2816"/>
                </a:lnTo>
                <a:lnTo>
                  <a:pt x="1021" y="2851"/>
                </a:lnTo>
                <a:lnTo>
                  <a:pt x="1039" y="2885"/>
                </a:lnTo>
                <a:lnTo>
                  <a:pt x="1057" y="2920"/>
                </a:lnTo>
                <a:lnTo>
                  <a:pt x="1077" y="2953"/>
                </a:lnTo>
                <a:lnTo>
                  <a:pt x="1098" y="2986"/>
                </a:lnTo>
                <a:lnTo>
                  <a:pt x="1120" y="3017"/>
                </a:lnTo>
                <a:lnTo>
                  <a:pt x="1142" y="3049"/>
                </a:lnTo>
                <a:lnTo>
                  <a:pt x="1166" y="3080"/>
                </a:lnTo>
                <a:lnTo>
                  <a:pt x="1191" y="3111"/>
                </a:lnTo>
                <a:lnTo>
                  <a:pt x="1216" y="3141"/>
                </a:lnTo>
                <a:lnTo>
                  <a:pt x="1242" y="3169"/>
                </a:lnTo>
                <a:lnTo>
                  <a:pt x="1270" y="3198"/>
                </a:lnTo>
                <a:lnTo>
                  <a:pt x="1298" y="3224"/>
                </a:lnTo>
                <a:lnTo>
                  <a:pt x="1328" y="3252"/>
                </a:lnTo>
                <a:lnTo>
                  <a:pt x="1359" y="3277"/>
                </a:lnTo>
                <a:lnTo>
                  <a:pt x="1390" y="3302"/>
                </a:lnTo>
                <a:lnTo>
                  <a:pt x="1423" y="3327"/>
                </a:lnTo>
                <a:lnTo>
                  <a:pt x="1456" y="3350"/>
                </a:lnTo>
                <a:lnTo>
                  <a:pt x="1491" y="3372"/>
                </a:lnTo>
                <a:lnTo>
                  <a:pt x="1526" y="3393"/>
                </a:lnTo>
                <a:lnTo>
                  <a:pt x="1564" y="3414"/>
                </a:lnTo>
                <a:lnTo>
                  <a:pt x="1602" y="3432"/>
                </a:lnTo>
                <a:lnTo>
                  <a:pt x="1641" y="3451"/>
                </a:lnTo>
                <a:close/>
                <a:moveTo>
                  <a:pt x="5041" y="2621"/>
                </a:moveTo>
                <a:lnTo>
                  <a:pt x="5041" y="2621"/>
                </a:lnTo>
                <a:lnTo>
                  <a:pt x="5041" y="2592"/>
                </a:lnTo>
                <a:lnTo>
                  <a:pt x="5040" y="2563"/>
                </a:lnTo>
                <a:lnTo>
                  <a:pt x="5039" y="2533"/>
                </a:lnTo>
                <a:lnTo>
                  <a:pt x="5037" y="2505"/>
                </a:lnTo>
                <a:lnTo>
                  <a:pt x="5034" y="2477"/>
                </a:lnTo>
                <a:lnTo>
                  <a:pt x="5030" y="2450"/>
                </a:lnTo>
                <a:lnTo>
                  <a:pt x="5026" y="2422"/>
                </a:lnTo>
                <a:lnTo>
                  <a:pt x="5020" y="2396"/>
                </a:lnTo>
                <a:lnTo>
                  <a:pt x="5014" y="2370"/>
                </a:lnTo>
                <a:lnTo>
                  <a:pt x="5007" y="2343"/>
                </a:lnTo>
                <a:lnTo>
                  <a:pt x="5001" y="2318"/>
                </a:lnTo>
                <a:lnTo>
                  <a:pt x="4993" y="2292"/>
                </a:lnTo>
                <a:lnTo>
                  <a:pt x="4984" y="2267"/>
                </a:lnTo>
                <a:lnTo>
                  <a:pt x="4975" y="2243"/>
                </a:lnTo>
                <a:lnTo>
                  <a:pt x="4965" y="2219"/>
                </a:lnTo>
                <a:lnTo>
                  <a:pt x="4954" y="2196"/>
                </a:lnTo>
                <a:lnTo>
                  <a:pt x="4943" y="2173"/>
                </a:lnTo>
                <a:lnTo>
                  <a:pt x="4932" y="2149"/>
                </a:lnTo>
                <a:lnTo>
                  <a:pt x="4920" y="2127"/>
                </a:lnTo>
                <a:lnTo>
                  <a:pt x="4907" y="2105"/>
                </a:lnTo>
                <a:lnTo>
                  <a:pt x="4894" y="2085"/>
                </a:lnTo>
                <a:lnTo>
                  <a:pt x="4880" y="2064"/>
                </a:lnTo>
                <a:lnTo>
                  <a:pt x="4865" y="2043"/>
                </a:lnTo>
                <a:lnTo>
                  <a:pt x="4851" y="2023"/>
                </a:lnTo>
                <a:lnTo>
                  <a:pt x="4819" y="1983"/>
                </a:lnTo>
                <a:lnTo>
                  <a:pt x="4786" y="1946"/>
                </a:lnTo>
                <a:lnTo>
                  <a:pt x="4751" y="1910"/>
                </a:lnTo>
                <a:lnTo>
                  <a:pt x="4713" y="1876"/>
                </a:lnTo>
                <a:lnTo>
                  <a:pt x="4675" y="1844"/>
                </a:lnTo>
                <a:lnTo>
                  <a:pt x="4634" y="1813"/>
                </a:lnTo>
                <a:lnTo>
                  <a:pt x="4592" y="1783"/>
                </a:lnTo>
                <a:lnTo>
                  <a:pt x="4550" y="1756"/>
                </a:lnTo>
                <a:lnTo>
                  <a:pt x="4504" y="1730"/>
                </a:lnTo>
                <a:lnTo>
                  <a:pt x="4458" y="1706"/>
                </a:lnTo>
                <a:lnTo>
                  <a:pt x="4411" y="1683"/>
                </a:lnTo>
                <a:lnTo>
                  <a:pt x="4363" y="1662"/>
                </a:lnTo>
                <a:lnTo>
                  <a:pt x="4314" y="1643"/>
                </a:lnTo>
                <a:lnTo>
                  <a:pt x="4263" y="1626"/>
                </a:lnTo>
                <a:lnTo>
                  <a:pt x="4213" y="1609"/>
                </a:lnTo>
                <a:lnTo>
                  <a:pt x="4161" y="1595"/>
                </a:lnTo>
                <a:lnTo>
                  <a:pt x="4108" y="1583"/>
                </a:lnTo>
                <a:lnTo>
                  <a:pt x="4056" y="1571"/>
                </a:lnTo>
                <a:lnTo>
                  <a:pt x="4002" y="1562"/>
                </a:lnTo>
                <a:lnTo>
                  <a:pt x="3948" y="1554"/>
                </a:lnTo>
                <a:lnTo>
                  <a:pt x="4003" y="1555"/>
                </a:lnTo>
                <a:lnTo>
                  <a:pt x="4060" y="1555"/>
                </a:lnTo>
                <a:lnTo>
                  <a:pt x="4179" y="1554"/>
                </a:lnTo>
                <a:lnTo>
                  <a:pt x="4239" y="1554"/>
                </a:lnTo>
                <a:lnTo>
                  <a:pt x="4300" y="1555"/>
                </a:lnTo>
                <a:lnTo>
                  <a:pt x="4360" y="1558"/>
                </a:lnTo>
                <a:lnTo>
                  <a:pt x="4420" y="1562"/>
                </a:lnTo>
                <a:lnTo>
                  <a:pt x="4449" y="1565"/>
                </a:lnTo>
                <a:lnTo>
                  <a:pt x="4478" y="1570"/>
                </a:lnTo>
                <a:lnTo>
                  <a:pt x="4507" y="1574"/>
                </a:lnTo>
                <a:lnTo>
                  <a:pt x="4534" y="1580"/>
                </a:lnTo>
                <a:lnTo>
                  <a:pt x="4562" y="1586"/>
                </a:lnTo>
                <a:lnTo>
                  <a:pt x="4589" y="1594"/>
                </a:lnTo>
                <a:lnTo>
                  <a:pt x="4614" y="1603"/>
                </a:lnTo>
                <a:lnTo>
                  <a:pt x="4640" y="1613"/>
                </a:lnTo>
                <a:lnTo>
                  <a:pt x="4664" y="1624"/>
                </a:lnTo>
                <a:lnTo>
                  <a:pt x="4688" y="1637"/>
                </a:lnTo>
                <a:lnTo>
                  <a:pt x="4710" y="1650"/>
                </a:lnTo>
                <a:lnTo>
                  <a:pt x="4732" y="1665"/>
                </a:lnTo>
                <a:lnTo>
                  <a:pt x="4753" y="1682"/>
                </a:lnTo>
                <a:lnTo>
                  <a:pt x="4772" y="1700"/>
                </a:lnTo>
                <a:lnTo>
                  <a:pt x="4791" y="1719"/>
                </a:lnTo>
                <a:lnTo>
                  <a:pt x="4807" y="1741"/>
                </a:lnTo>
                <a:lnTo>
                  <a:pt x="4796" y="1703"/>
                </a:lnTo>
                <a:lnTo>
                  <a:pt x="4783" y="1667"/>
                </a:lnTo>
                <a:lnTo>
                  <a:pt x="4767" y="1630"/>
                </a:lnTo>
                <a:lnTo>
                  <a:pt x="4751" y="1595"/>
                </a:lnTo>
                <a:lnTo>
                  <a:pt x="4732" y="1560"/>
                </a:lnTo>
                <a:lnTo>
                  <a:pt x="4712" y="1527"/>
                </a:lnTo>
                <a:lnTo>
                  <a:pt x="4690" y="1495"/>
                </a:lnTo>
                <a:lnTo>
                  <a:pt x="4666" y="1464"/>
                </a:lnTo>
                <a:lnTo>
                  <a:pt x="4641" y="1434"/>
                </a:lnTo>
                <a:lnTo>
                  <a:pt x="4614" y="1407"/>
                </a:lnTo>
                <a:lnTo>
                  <a:pt x="4587" y="1380"/>
                </a:lnTo>
                <a:lnTo>
                  <a:pt x="4557" y="1356"/>
                </a:lnTo>
                <a:lnTo>
                  <a:pt x="4528" y="1333"/>
                </a:lnTo>
                <a:lnTo>
                  <a:pt x="4496" y="1312"/>
                </a:lnTo>
                <a:lnTo>
                  <a:pt x="4463" y="1294"/>
                </a:lnTo>
                <a:lnTo>
                  <a:pt x="4429" y="1278"/>
                </a:lnTo>
                <a:lnTo>
                  <a:pt x="4394" y="1264"/>
                </a:lnTo>
                <a:lnTo>
                  <a:pt x="4376" y="1257"/>
                </a:lnTo>
                <a:lnTo>
                  <a:pt x="4358" y="1252"/>
                </a:lnTo>
                <a:lnTo>
                  <a:pt x="4341" y="1247"/>
                </a:lnTo>
                <a:lnTo>
                  <a:pt x="4322" y="1243"/>
                </a:lnTo>
                <a:lnTo>
                  <a:pt x="4303" y="1240"/>
                </a:lnTo>
                <a:lnTo>
                  <a:pt x="4284" y="1236"/>
                </a:lnTo>
                <a:lnTo>
                  <a:pt x="4266" y="1234"/>
                </a:lnTo>
                <a:lnTo>
                  <a:pt x="4246" y="1233"/>
                </a:lnTo>
                <a:lnTo>
                  <a:pt x="4227" y="1232"/>
                </a:lnTo>
                <a:lnTo>
                  <a:pt x="4207" y="1232"/>
                </a:lnTo>
                <a:lnTo>
                  <a:pt x="4188" y="1233"/>
                </a:lnTo>
                <a:lnTo>
                  <a:pt x="4168" y="1235"/>
                </a:lnTo>
                <a:lnTo>
                  <a:pt x="4148" y="1237"/>
                </a:lnTo>
                <a:lnTo>
                  <a:pt x="4128" y="1241"/>
                </a:lnTo>
                <a:lnTo>
                  <a:pt x="4107" y="1244"/>
                </a:lnTo>
                <a:lnTo>
                  <a:pt x="4087" y="1248"/>
                </a:lnTo>
                <a:lnTo>
                  <a:pt x="4067" y="1254"/>
                </a:lnTo>
                <a:lnTo>
                  <a:pt x="4047" y="1261"/>
                </a:lnTo>
                <a:lnTo>
                  <a:pt x="4026" y="1268"/>
                </a:lnTo>
                <a:lnTo>
                  <a:pt x="4005" y="1276"/>
                </a:lnTo>
                <a:lnTo>
                  <a:pt x="3985" y="1286"/>
                </a:lnTo>
                <a:lnTo>
                  <a:pt x="3964" y="1296"/>
                </a:lnTo>
                <a:lnTo>
                  <a:pt x="3943" y="1307"/>
                </a:lnTo>
                <a:lnTo>
                  <a:pt x="3922" y="1318"/>
                </a:lnTo>
                <a:lnTo>
                  <a:pt x="3902" y="1331"/>
                </a:lnTo>
                <a:lnTo>
                  <a:pt x="3881" y="1344"/>
                </a:lnTo>
                <a:lnTo>
                  <a:pt x="3860" y="1360"/>
                </a:lnTo>
                <a:lnTo>
                  <a:pt x="3839" y="1375"/>
                </a:lnTo>
                <a:lnTo>
                  <a:pt x="3818" y="1391"/>
                </a:lnTo>
                <a:lnTo>
                  <a:pt x="3797" y="1409"/>
                </a:lnTo>
                <a:lnTo>
                  <a:pt x="3803" y="1390"/>
                </a:lnTo>
                <a:lnTo>
                  <a:pt x="3808" y="1371"/>
                </a:lnTo>
                <a:lnTo>
                  <a:pt x="3812" y="1352"/>
                </a:lnTo>
                <a:lnTo>
                  <a:pt x="3816" y="1332"/>
                </a:lnTo>
                <a:lnTo>
                  <a:pt x="3818" y="1313"/>
                </a:lnTo>
                <a:lnTo>
                  <a:pt x="3820" y="1295"/>
                </a:lnTo>
                <a:lnTo>
                  <a:pt x="3820" y="1275"/>
                </a:lnTo>
                <a:lnTo>
                  <a:pt x="3820" y="1256"/>
                </a:lnTo>
                <a:lnTo>
                  <a:pt x="3819" y="1237"/>
                </a:lnTo>
                <a:lnTo>
                  <a:pt x="3818" y="1219"/>
                </a:lnTo>
                <a:lnTo>
                  <a:pt x="3815" y="1200"/>
                </a:lnTo>
                <a:lnTo>
                  <a:pt x="3811" y="1181"/>
                </a:lnTo>
                <a:lnTo>
                  <a:pt x="3808" y="1163"/>
                </a:lnTo>
                <a:lnTo>
                  <a:pt x="3803" y="1145"/>
                </a:lnTo>
                <a:lnTo>
                  <a:pt x="3797" y="1126"/>
                </a:lnTo>
                <a:lnTo>
                  <a:pt x="3790" y="1109"/>
                </a:lnTo>
                <a:lnTo>
                  <a:pt x="3784" y="1091"/>
                </a:lnTo>
                <a:lnTo>
                  <a:pt x="3776" y="1074"/>
                </a:lnTo>
                <a:lnTo>
                  <a:pt x="3768" y="1056"/>
                </a:lnTo>
                <a:lnTo>
                  <a:pt x="3758" y="1038"/>
                </a:lnTo>
                <a:lnTo>
                  <a:pt x="3739" y="1005"/>
                </a:lnTo>
                <a:lnTo>
                  <a:pt x="3717" y="972"/>
                </a:lnTo>
                <a:lnTo>
                  <a:pt x="3694" y="942"/>
                </a:lnTo>
                <a:lnTo>
                  <a:pt x="3667" y="911"/>
                </a:lnTo>
                <a:lnTo>
                  <a:pt x="3639" y="882"/>
                </a:lnTo>
                <a:lnTo>
                  <a:pt x="3609" y="855"/>
                </a:lnTo>
                <a:lnTo>
                  <a:pt x="3578" y="828"/>
                </a:lnTo>
                <a:lnTo>
                  <a:pt x="3545" y="804"/>
                </a:lnTo>
                <a:lnTo>
                  <a:pt x="3512" y="781"/>
                </a:lnTo>
                <a:lnTo>
                  <a:pt x="3477" y="760"/>
                </a:lnTo>
                <a:lnTo>
                  <a:pt x="3441" y="741"/>
                </a:lnTo>
                <a:lnTo>
                  <a:pt x="3404" y="724"/>
                </a:lnTo>
                <a:lnTo>
                  <a:pt x="3367" y="709"/>
                </a:lnTo>
                <a:lnTo>
                  <a:pt x="3329" y="696"/>
                </a:lnTo>
                <a:lnTo>
                  <a:pt x="3291" y="685"/>
                </a:lnTo>
                <a:lnTo>
                  <a:pt x="3252" y="677"/>
                </a:lnTo>
                <a:lnTo>
                  <a:pt x="3214" y="671"/>
                </a:lnTo>
                <a:lnTo>
                  <a:pt x="3176" y="668"/>
                </a:lnTo>
                <a:lnTo>
                  <a:pt x="3157" y="668"/>
                </a:lnTo>
                <a:lnTo>
                  <a:pt x="3138" y="666"/>
                </a:lnTo>
                <a:lnTo>
                  <a:pt x="3119" y="668"/>
                </a:lnTo>
                <a:lnTo>
                  <a:pt x="3101" y="669"/>
                </a:lnTo>
                <a:lnTo>
                  <a:pt x="3082" y="671"/>
                </a:lnTo>
                <a:lnTo>
                  <a:pt x="3063" y="674"/>
                </a:lnTo>
                <a:lnTo>
                  <a:pt x="3046" y="677"/>
                </a:lnTo>
                <a:lnTo>
                  <a:pt x="3027" y="682"/>
                </a:lnTo>
                <a:lnTo>
                  <a:pt x="3054" y="691"/>
                </a:lnTo>
                <a:lnTo>
                  <a:pt x="3081" y="702"/>
                </a:lnTo>
                <a:lnTo>
                  <a:pt x="3104" y="713"/>
                </a:lnTo>
                <a:lnTo>
                  <a:pt x="3127" y="725"/>
                </a:lnTo>
                <a:lnTo>
                  <a:pt x="3147" y="739"/>
                </a:lnTo>
                <a:lnTo>
                  <a:pt x="3165" y="753"/>
                </a:lnTo>
                <a:lnTo>
                  <a:pt x="3183" y="769"/>
                </a:lnTo>
                <a:lnTo>
                  <a:pt x="3200" y="785"/>
                </a:lnTo>
                <a:lnTo>
                  <a:pt x="3215" y="803"/>
                </a:lnTo>
                <a:lnTo>
                  <a:pt x="3229" y="822"/>
                </a:lnTo>
                <a:lnTo>
                  <a:pt x="3242" y="840"/>
                </a:lnTo>
                <a:lnTo>
                  <a:pt x="3256" y="860"/>
                </a:lnTo>
                <a:lnTo>
                  <a:pt x="3268" y="881"/>
                </a:lnTo>
                <a:lnTo>
                  <a:pt x="3279" y="903"/>
                </a:lnTo>
                <a:lnTo>
                  <a:pt x="3301" y="947"/>
                </a:lnTo>
                <a:lnTo>
                  <a:pt x="3322" y="994"/>
                </a:lnTo>
                <a:lnTo>
                  <a:pt x="3344" y="1044"/>
                </a:lnTo>
                <a:lnTo>
                  <a:pt x="3366" y="1094"/>
                </a:lnTo>
                <a:lnTo>
                  <a:pt x="3391" y="1147"/>
                </a:lnTo>
                <a:lnTo>
                  <a:pt x="3404" y="1174"/>
                </a:lnTo>
                <a:lnTo>
                  <a:pt x="3419" y="1200"/>
                </a:lnTo>
                <a:lnTo>
                  <a:pt x="3434" y="1228"/>
                </a:lnTo>
                <a:lnTo>
                  <a:pt x="3450" y="1255"/>
                </a:lnTo>
                <a:lnTo>
                  <a:pt x="3468" y="1283"/>
                </a:lnTo>
                <a:lnTo>
                  <a:pt x="3488" y="1310"/>
                </a:lnTo>
                <a:lnTo>
                  <a:pt x="3508" y="1338"/>
                </a:lnTo>
                <a:lnTo>
                  <a:pt x="3531" y="1365"/>
                </a:lnTo>
                <a:lnTo>
                  <a:pt x="3509" y="1347"/>
                </a:lnTo>
                <a:lnTo>
                  <a:pt x="3486" y="1330"/>
                </a:lnTo>
                <a:lnTo>
                  <a:pt x="3463" y="1313"/>
                </a:lnTo>
                <a:lnTo>
                  <a:pt x="3437" y="1296"/>
                </a:lnTo>
                <a:lnTo>
                  <a:pt x="3412" y="1279"/>
                </a:lnTo>
                <a:lnTo>
                  <a:pt x="3386" y="1263"/>
                </a:lnTo>
                <a:lnTo>
                  <a:pt x="3358" y="1247"/>
                </a:lnTo>
                <a:lnTo>
                  <a:pt x="3331" y="1232"/>
                </a:lnTo>
                <a:lnTo>
                  <a:pt x="3302" y="1217"/>
                </a:lnTo>
                <a:lnTo>
                  <a:pt x="3272" y="1201"/>
                </a:lnTo>
                <a:lnTo>
                  <a:pt x="3242" y="1188"/>
                </a:lnTo>
                <a:lnTo>
                  <a:pt x="3212" y="1174"/>
                </a:lnTo>
                <a:lnTo>
                  <a:pt x="3181" y="1162"/>
                </a:lnTo>
                <a:lnTo>
                  <a:pt x="3149" y="1149"/>
                </a:lnTo>
                <a:lnTo>
                  <a:pt x="3117" y="1138"/>
                </a:lnTo>
                <a:lnTo>
                  <a:pt x="3084" y="1127"/>
                </a:lnTo>
                <a:lnTo>
                  <a:pt x="3061" y="1125"/>
                </a:lnTo>
                <a:lnTo>
                  <a:pt x="3036" y="1123"/>
                </a:lnTo>
                <a:lnTo>
                  <a:pt x="3009" y="1123"/>
                </a:lnTo>
                <a:lnTo>
                  <a:pt x="2981" y="1122"/>
                </a:lnTo>
                <a:lnTo>
                  <a:pt x="2951" y="1123"/>
                </a:lnTo>
                <a:lnTo>
                  <a:pt x="2921" y="1125"/>
                </a:lnTo>
                <a:lnTo>
                  <a:pt x="2888" y="1129"/>
                </a:lnTo>
                <a:lnTo>
                  <a:pt x="2855" y="1132"/>
                </a:lnTo>
                <a:lnTo>
                  <a:pt x="2820" y="1137"/>
                </a:lnTo>
                <a:lnTo>
                  <a:pt x="2784" y="1145"/>
                </a:lnTo>
                <a:lnTo>
                  <a:pt x="2746" y="1153"/>
                </a:lnTo>
                <a:lnTo>
                  <a:pt x="2707" y="1163"/>
                </a:lnTo>
                <a:lnTo>
                  <a:pt x="2667" y="1175"/>
                </a:lnTo>
                <a:lnTo>
                  <a:pt x="2625" y="1188"/>
                </a:lnTo>
                <a:lnTo>
                  <a:pt x="2582" y="1203"/>
                </a:lnTo>
                <a:lnTo>
                  <a:pt x="2537" y="1220"/>
                </a:lnTo>
                <a:lnTo>
                  <a:pt x="2500" y="1234"/>
                </a:lnTo>
                <a:lnTo>
                  <a:pt x="2461" y="1247"/>
                </a:lnTo>
                <a:lnTo>
                  <a:pt x="2378" y="1274"/>
                </a:lnTo>
                <a:lnTo>
                  <a:pt x="2420" y="1303"/>
                </a:lnTo>
                <a:lnTo>
                  <a:pt x="2460" y="1335"/>
                </a:lnTo>
                <a:lnTo>
                  <a:pt x="2500" y="1368"/>
                </a:lnTo>
                <a:lnTo>
                  <a:pt x="2538" y="1402"/>
                </a:lnTo>
                <a:lnTo>
                  <a:pt x="2630" y="1421"/>
                </a:lnTo>
                <a:lnTo>
                  <a:pt x="2725" y="1441"/>
                </a:lnTo>
                <a:lnTo>
                  <a:pt x="2828" y="1461"/>
                </a:lnTo>
                <a:lnTo>
                  <a:pt x="2881" y="1470"/>
                </a:lnTo>
                <a:lnTo>
                  <a:pt x="2936" y="1478"/>
                </a:lnTo>
                <a:lnTo>
                  <a:pt x="2992" y="1486"/>
                </a:lnTo>
                <a:lnTo>
                  <a:pt x="3049" y="1493"/>
                </a:lnTo>
                <a:lnTo>
                  <a:pt x="3107" y="1498"/>
                </a:lnTo>
                <a:lnTo>
                  <a:pt x="3167" y="1501"/>
                </a:lnTo>
                <a:lnTo>
                  <a:pt x="3228" y="1504"/>
                </a:lnTo>
                <a:lnTo>
                  <a:pt x="3291" y="1503"/>
                </a:lnTo>
                <a:lnTo>
                  <a:pt x="3355" y="1500"/>
                </a:lnTo>
                <a:lnTo>
                  <a:pt x="3420" y="1495"/>
                </a:lnTo>
                <a:lnTo>
                  <a:pt x="3365" y="1508"/>
                </a:lnTo>
                <a:lnTo>
                  <a:pt x="3300" y="1526"/>
                </a:lnTo>
                <a:lnTo>
                  <a:pt x="3227" y="1546"/>
                </a:lnTo>
                <a:lnTo>
                  <a:pt x="3148" y="1571"/>
                </a:lnTo>
                <a:lnTo>
                  <a:pt x="3106" y="1584"/>
                </a:lnTo>
                <a:lnTo>
                  <a:pt x="3063" y="1599"/>
                </a:lnTo>
                <a:lnTo>
                  <a:pt x="3020" y="1616"/>
                </a:lnTo>
                <a:lnTo>
                  <a:pt x="2976" y="1634"/>
                </a:lnTo>
                <a:lnTo>
                  <a:pt x="2931" y="1653"/>
                </a:lnTo>
                <a:lnTo>
                  <a:pt x="2886" y="1673"/>
                </a:lnTo>
                <a:lnTo>
                  <a:pt x="2841" y="1695"/>
                </a:lnTo>
                <a:lnTo>
                  <a:pt x="2796" y="1718"/>
                </a:lnTo>
                <a:lnTo>
                  <a:pt x="2821" y="1762"/>
                </a:lnTo>
                <a:lnTo>
                  <a:pt x="2844" y="1808"/>
                </a:lnTo>
                <a:lnTo>
                  <a:pt x="2867" y="1856"/>
                </a:lnTo>
                <a:lnTo>
                  <a:pt x="2889" y="1905"/>
                </a:lnTo>
                <a:lnTo>
                  <a:pt x="2909" y="1956"/>
                </a:lnTo>
                <a:lnTo>
                  <a:pt x="2928" y="2008"/>
                </a:lnTo>
                <a:lnTo>
                  <a:pt x="2945" y="2063"/>
                </a:lnTo>
                <a:lnTo>
                  <a:pt x="2961" y="2119"/>
                </a:lnTo>
                <a:lnTo>
                  <a:pt x="3051" y="2090"/>
                </a:lnTo>
                <a:lnTo>
                  <a:pt x="3096" y="2075"/>
                </a:lnTo>
                <a:lnTo>
                  <a:pt x="3141" y="2058"/>
                </a:lnTo>
                <a:lnTo>
                  <a:pt x="3185" y="2042"/>
                </a:lnTo>
                <a:lnTo>
                  <a:pt x="3230" y="2023"/>
                </a:lnTo>
                <a:lnTo>
                  <a:pt x="3273" y="2003"/>
                </a:lnTo>
                <a:lnTo>
                  <a:pt x="3316" y="1982"/>
                </a:lnTo>
                <a:lnTo>
                  <a:pt x="3359" y="1960"/>
                </a:lnTo>
                <a:lnTo>
                  <a:pt x="3401" y="1936"/>
                </a:lnTo>
                <a:lnTo>
                  <a:pt x="3442" y="1909"/>
                </a:lnTo>
                <a:lnTo>
                  <a:pt x="3481" y="1880"/>
                </a:lnTo>
                <a:lnTo>
                  <a:pt x="3520" y="1849"/>
                </a:lnTo>
                <a:lnTo>
                  <a:pt x="3538" y="1833"/>
                </a:lnTo>
                <a:lnTo>
                  <a:pt x="3557" y="1815"/>
                </a:lnTo>
                <a:lnTo>
                  <a:pt x="3576" y="1797"/>
                </a:lnTo>
                <a:lnTo>
                  <a:pt x="3593" y="1779"/>
                </a:lnTo>
                <a:lnTo>
                  <a:pt x="3611" y="1760"/>
                </a:lnTo>
                <a:lnTo>
                  <a:pt x="3629" y="1740"/>
                </a:lnTo>
                <a:lnTo>
                  <a:pt x="3624" y="1766"/>
                </a:lnTo>
                <a:lnTo>
                  <a:pt x="3620" y="1791"/>
                </a:lnTo>
                <a:lnTo>
                  <a:pt x="3617" y="1817"/>
                </a:lnTo>
                <a:lnTo>
                  <a:pt x="3615" y="1845"/>
                </a:lnTo>
                <a:lnTo>
                  <a:pt x="3613" y="1871"/>
                </a:lnTo>
                <a:lnTo>
                  <a:pt x="3613" y="1899"/>
                </a:lnTo>
                <a:lnTo>
                  <a:pt x="3613" y="1927"/>
                </a:lnTo>
                <a:lnTo>
                  <a:pt x="3615" y="1956"/>
                </a:lnTo>
                <a:lnTo>
                  <a:pt x="3617" y="1984"/>
                </a:lnTo>
                <a:lnTo>
                  <a:pt x="3620" y="2013"/>
                </a:lnTo>
                <a:lnTo>
                  <a:pt x="3628" y="2072"/>
                </a:lnTo>
                <a:lnTo>
                  <a:pt x="3637" y="2133"/>
                </a:lnTo>
                <a:lnTo>
                  <a:pt x="3650" y="2193"/>
                </a:lnTo>
                <a:lnTo>
                  <a:pt x="3663" y="2256"/>
                </a:lnTo>
                <a:lnTo>
                  <a:pt x="3679" y="2320"/>
                </a:lnTo>
                <a:lnTo>
                  <a:pt x="3697" y="2384"/>
                </a:lnTo>
                <a:lnTo>
                  <a:pt x="3716" y="2449"/>
                </a:lnTo>
                <a:lnTo>
                  <a:pt x="3755" y="2580"/>
                </a:lnTo>
                <a:lnTo>
                  <a:pt x="3797" y="2712"/>
                </a:lnTo>
                <a:lnTo>
                  <a:pt x="3839" y="2844"/>
                </a:lnTo>
                <a:lnTo>
                  <a:pt x="3860" y="2910"/>
                </a:lnTo>
                <a:lnTo>
                  <a:pt x="3878" y="2976"/>
                </a:lnTo>
                <a:lnTo>
                  <a:pt x="3897" y="3041"/>
                </a:lnTo>
                <a:lnTo>
                  <a:pt x="3915" y="3105"/>
                </a:lnTo>
                <a:lnTo>
                  <a:pt x="3930" y="3169"/>
                </a:lnTo>
                <a:lnTo>
                  <a:pt x="3944" y="3233"/>
                </a:lnTo>
                <a:lnTo>
                  <a:pt x="3955" y="3296"/>
                </a:lnTo>
                <a:lnTo>
                  <a:pt x="3965" y="3357"/>
                </a:lnTo>
                <a:lnTo>
                  <a:pt x="3972" y="3418"/>
                </a:lnTo>
                <a:lnTo>
                  <a:pt x="3975" y="3448"/>
                </a:lnTo>
                <a:lnTo>
                  <a:pt x="3976" y="3477"/>
                </a:lnTo>
                <a:lnTo>
                  <a:pt x="3977" y="3507"/>
                </a:lnTo>
                <a:lnTo>
                  <a:pt x="3979" y="3536"/>
                </a:lnTo>
                <a:lnTo>
                  <a:pt x="3977" y="3564"/>
                </a:lnTo>
                <a:lnTo>
                  <a:pt x="3976" y="3592"/>
                </a:lnTo>
                <a:lnTo>
                  <a:pt x="3974" y="3620"/>
                </a:lnTo>
                <a:lnTo>
                  <a:pt x="3971" y="3647"/>
                </a:lnTo>
                <a:lnTo>
                  <a:pt x="3966" y="3674"/>
                </a:lnTo>
                <a:lnTo>
                  <a:pt x="3961" y="3701"/>
                </a:lnTo>
                <a:lnTo>
                  <a:pt x="3974" y="3672"/>
                </a:lnTo>
                <a:lnTo>
                  <a:pt x="3986" y="3642"/>
                </a:lnTo>
                <a:lnTo>
                  <a:pt x="3997" y="3613"/>
                </a:lnTo>
                <a:lnTo>
                  <a:pt x="4008" y="3582"/>
                </a:lnTo>
                <a:lnTo>
                  <a:pt x="4029" y="3520"/>
                </a:lnTo>
                <a:lnTo>
                  <a:pt x="4047" y="3456"/>
                </a:lnTo>
                <a:lnTo>
                  <a:pt x="4063" y="3393"/>
                </a:lnTo>
                <a:lnTo>
                  <a:pt x="4078" y="3327"/>
                </a:lnTo>
                <a:lnTo>
                  <a:pt x="4089" y="3260"/>
                </a:lnTo>
                <a:lnTo>
                  <a:pt x="4098" y="3191"/>
                </a:lnTo>
                <a:lnTo>
                  <a:pt x="4106" y="3122"/>
                </a:lnTo>
                <a:lnTo>
                  <a:pt x="4113" y="3053"/>
                </a:lnTo>
                <a:lnTo>
                  <a:pt x="4116" y="2983"/>
                </a:lnTo>
                <a:lnTo>
                  <a:pt x="4118" y="2913"/>
                </a:lnTo>
                <a:lnTo>
                  <a:pt x="4118" y="2843"/>
                </a:lnTo>
                <a:lnTo>
                  <a:pt x="4117" y="2772"/>
                </a:lnTo>
                <a:lnTo>
                  <a:pt x="4114" y="2702"/>
                </a:lnTo>
                <a:lnTo>
                  <a:pt x="4108" y="2631"/>
                </a:lnTo>
                <a:lnTo>
                  <a:pt x="4102" y="2562"/>
                </a:lnTo>
                <a:lnTo>
                  <a:pt x="4093" y="2493"/>
                </a:lnTo>
                <a:lnTo>
                  <a:pt x="4083" y="2425"/>
                </a:lnTo>
                <a:lnTo>
                  <a:pt x="4072" y="2357"/>
                </a:lnTo>
                <a:lnTo>
                  <a:pt x="4059" y="2291"/>
                </a:lnTo>
                <a:lnTo>
                  <a:pt x="4045" y="2225"/>
                </a:lnTo>
                <a:lnTo>
                  <a:pt x="4028" y="2162"/>
                </a:lnTo>
                <a:lnTo>
                  <a:pt x="4010" y="2099"/>
                </a:lnTo>
                <a:lnTo>
                  <a:pt x="3992" y="2038"/>
                </a:lnTo>
                <a:lnTo>
                  <a:pt x="3972" y="1979"/>
                </a:lnTo>
                <a:lnTo>
                  <a:pt x="3951" y="1922"/>
                </a:lnTo>
                <a:lnTo>
                  <a:pt x="3928" y="1867"/>
                </a:lnTo>
                <a:lnTo>
                  <a:pt x="3905" y="1813"/>
                </a:lnTo>
                <a:lnTo>
                  <a:pt x="3880" y="1762"/>
                </a:lnTo>
                <a:lnTo>
                  <a:pt x="3853" y="1714"/>
                </a:lnTo>
                <a:lnTo>
                  <a:pt x="3827" y="1669"/>
                </a:lnTo>
                <a:lnTo>
                  <a:pt x="3874" y="1727"/>
                </a:lnTo>
                <a:lnTo>
                  <a:pt x="3921" y="1781"/>
                </a:lnTo>
                <a:lnTo>
                  <a:pt x="3969" y="1833"/>
                </a:lnTo>
                <a:lnTo>
                  <a:pt x="4015" y="1880"/>
                </a:lnTo>
                <a:lnTo>
                  <a:pt x="4061" y="1925"/>
                </a:lnTo>
                <a:lnTo>
                  <a:pt x="4106" y="1967"/>
                </a:lnTo>
                <a:lnTo>
                  <a:pt x="4151" y="2006"/>
                </a:lnTo>
                <a:lnTo>
                  <a:pt x="4196" y="2043"/>
                </a:lnTo>
                <a:lnTo>
                  <a:pt x="4240" y="2078"/>
                </a:lnTo>
                <a:lnTo>
                  <a:pt x="4284" y="2110"/>
                </a:lnTo>
                <a:lnTo>
                  <a:pt x="4327" y="2141"/>
                </a:lnTo>
                <a:lnTo>
                  <a:pt x="4369" y="2169"/>
                </a:lnTo>
                <a:lnTo>
                  <a:pt x="4411" y="2196"/>
                </a:lnTo>
                <a:lnTo>
                  <a:pt x="4453" y="2221"/>
                </a:lnTo>
                <a:lnTo>
                  <a:pt x="4532" y="2268"/>
                </a:lnTo>
                <a:lnTo>
                  <a:pt x="4609" y="2311"/>
                </a:lnTo>
                <a:lnTo>
                  <a:pt x="4683" y="2353"/>
                </a:lnTo>
                <a:lnTo>
                  <a:pt x="4753" y="2393"/>
                </a:lnTo>
                <a:lnTo>
                  <a:pt x="4786" y="2412"/>
                </a:lnTo>
                <a:lnTo>
                  <a:pt x="4819" y="2432"/>
                </a:lnTo>
                <a:lnTo>
                  <a:pt x="4851" y="2453"/>
                </a:lnTo>
                <a:lnTo>
                  <a:pt x="4881" y="2474"/>
                </a:lnTo>
                <a:lnTo>
                  <a:pt x="4910" y="2496"/>
                </a:lnTo>
                <a:lnTo>
                  <a:pt x="4939" y="2518"/>
                </a:lnTo>
                <a:lnTo>
                  <a:pt x="4967" y="2542"/>
                </a:lnTo>
                <a:lnTo>
                  <a:pt x="4993" y="2568"/>
                </a:lnTo>
                <a:lnTo>
                  <a:pt x="5017" y="2594"/>
                </a:lnTo>
                <a:lnTo>
                  <a:pt x="5041" y="2621"/>
                </a:lnTo>
                <a:close/>
                <a:moveTo>
                  <a:pt x="1492" y="4905"/>
                </a:moveTo>
                <a:lnTo>
                  <a:pt x="23" y="4905"/>
                </a:lnTo>
                <a:lnTo>
                  <a:pt x="23" y="5063"/>
                </a:lnTo>
                <a:lnTo>
                  <a:pt x="1354" y="5063"/>
                </a:lnTo>
                <a:lnTo>
                  <a:pt x="1386" y="5021"/>
                </a:lnTo>
                <a:lnTo>
                  <a:pt x="1420" y="4981"/>
                </a:lnTo>
                <a:lnTo>
                  <a:pt x="1456" y="4943"/>
                </a:lnTo>
                <a:lnTo>
                  <a:pt x="1492" y="4905"/>
                </a:lnTo>
                <a:close/>
                <a:moveTo>
                  <a:pt x="3567" y="4905"/>
                </a:moveTo>
                <a:lnTo>
                  <a:pt x="3567" y="4905"/>
                </a:lnTo>
                <a:lnTo>
                  <a:pt x="3604" y="4943"/>
                </a:lnTo>
                <a:lnTo>
                  <a:pt x="3640" y="4981"/>
                </a:lnTo>
                <a:lnTo>
                  <a:pt x="3674" y="5021"/>
                </a:lnTo>
                <a:lnTo>
                  <a:pt x="3706" y="5063"/>
                </a:lnTo>
                <a:lnTo>
                  <a:pt x="5036" y="5063"/>
                </a:lnTo>
                <a:lnTo>
                  <a:pt x="5036" y="4905"/>
                </a:lnTo>
                <a:lnTo>
                  <a:pt x="3567" y="4905"/>
                </a:lnTo>
                <a:close/>
                <a:moveTo>
                  <a:pt x="1627" y="2261"/>
                </a:moveTo>
                <a:lnTo>
                  <a:pt x="1627" y="2261"/>
                </a:lnTo>
                <a:lnTo>
                  <a:pt x="1631" y="2214"/>
                </a:lnTo>
                <a:lnTo>
                  <a:pt x="1632" y="2166"/>
                </a:lnTo>
                <a:lnTo>
                  <a:pt x="1633" y="2119"/>
                </a:lnTo>
                <a:lnTo>
                  <a:pt x="1633" y="2069"/>
                </a:lnTo>
                <a:lnTo>
                  <a:pt x="1632" y="2020"/>
                </a:lnTo>
                <a:lnTo>
                  <a:pt x="1630" y="1969"/>
                </a:lnTo>
                <a:lnTo>
                  <a:pt x="1626" y="1917"/>
                </a:lnTo>
                <a:lnTo>
                  <a:pt x="1622" y="1865"/>
                </a:lnTo>
                <a:lnTo>
                  <a:pt x="1719" y="1918"/>
                </a:lnTo>
                <a:lnTo>
                  <a:pt x="1818" y="1971"/>
                </a:lnTo>
                <a:lnTo>
                  <a:pt x="1845" y="2032"/>
                </a:lnTo>
                <a:lnTo>
                  <a:pt x="1873" y="2092"/>
                </a:lnTo>
                <a:lnTo>
                  <a:pt x="1900" y="2155"/>
                </a:lnTo>
                <a:lnTo>
                  <a:pt x="1928" y="2218"/>
                </a:lnTo>
                <a:lnTo>
                  <a:pt x="1954" y="2283"/>
                </a:lnTo>
                <a:lnTo>
                  <a:pt x="1981" y="2349"/>
                </a:lnTo>
                <a:lnTo>
                  <a:pt x="2007" y="2415"/>
                </a:lnTo>
                <a:lnTo>
                  <a:pt x="2032" y="2483"/>
                </a:lnTo>
                <a:lnTo>
                  <a:pt x="2058" y="2552"/>
                </a:lnTo>
                <a:lnTo>
                  <a:pt x="2082" y="2623"/>
                </a:lnTo>
                <a:lnTo>
                  <a:pt x="2106" y="2694"/>
                </a:lnTo>
                <a:lnTo>
                  <a:pt x="2129" y="2767"/>
                </a:lnTo>
                <a:lnTo>
                  <a:pt x="2152" y="2840"/>
                </a:lnTo>
                <a:lnTo>
                  <a:pt x="2174" y="2915"/>
                </a:lnTo>
                <a:lnTo>
                  <a:pt x="2196" y="2992"/>
                </a:lnTo>
                <a:lnTo>
                  <a:pt x="2217" y="3069"/>
                </a:lnTo>
                <a:lnTo>
                  <a:pt x="2238" y="3148"/>
                </a:lnTo>
                <a:lnTo>
                  <a:pt x="2258" y="3228"/>
                </a:lnTo>
                <a:lnTo>
                  <a:pt x="2276" y="3309"/>
                </a:lnTo>
                <a:lnTo>
                  <a:pt x="2294" y="3392"/>
                </a:lnTo>
                <a:lnTo>
                  <a:pt x="2312" y="3475"/>
                </a:lnTo>
                <a:lnTo>
                  <a:pt x="2328" y="3560"/>
                </a:lnTo>
                <a:lnTo>
                  <a:pt x="2345" y="3646"/>
                </a:lnTo>
                <a:lnTo>
                  <a:pt x="2360" y="3733"/>
                </a:lnTo>
                <a:lnTo>
                  <a:pt x="2373" y="3822"/>
                </a:lnTo>
                <a:lnTo>
                  <a:pt x="2387" y="3911"/>
                </a:lnTo>
                <a:lnTo>
                  <a:pt x="2400" y="4002"/>
                </a:lnTo>
                <a:lnTo>
                  <a:pt x="2411" y="4095"/>
                </a:lnTo>
                <a:lnTo>
                  <a:pt x="2421" y="4188"/>
                </a:lnTo>
                <a:lnTo>
                  <a:pt x="2431" y="4283"/>
                </a:lnTo>
                <a:lnTo>
                  <a:pt x="2439" y="4378"/>
                </a:lnTo>
                <a:lnTo>
                  <a:pt x="2447" y="4476"/>
                </a:lnTo>
                <a:lnTo>
                  <a:pt x="2410" y="4478"/>
                </a:lnTo>
                <a:lnTo>
                  <a:pt x="2372" y="4482"/>
                </a:lnTo>
                <a:lnTo>
                  <a:pt x="2336" y="4486"/>
                </a:lnTo>
                <a:lnTo>
                  <a:pt x="2300" y="4492"/>
                </a:lnTo>
                <a:lnTo>
                  <a:pt x="2263" y="4498"/>
                </a:lnTo>
                <a:lnTo>
                  <a:pt x="2228" y="4505"/>
                </a:lnTo>
                <a:lnTo>
                  <a:pt x="2193" y="4513"/>
                </a:lnTo>
                <a:lnTo>
                  <a:pt x="2158" y="4521"/>
                </a:lnTo>
                <a:lnTo>
                  <a:pt x="2151" y="4436"/>
                </a:lnTo>
                <a:lnTo>
                  <a:pt x="2144" y="4350"/>
                </a:lnTo>
                <a:lnTo>
                  <a:pt x="2136" y="4265"/>
                </a:lnTo>
                <a:lnTo>
                  <a:pt x="2127" y="4183"/>
                </a:lnTo>
                <a:lnTo>
                  <a:pt x="2118" y="4100"/>
                </a:lnTo>
                <a:lnTo>
                  <a:pt x="2107" y="4019"/>
                </a:lnTo>
                <a:lnTo>
                  <a:pt x="2096" y="3938"/>
                </a:lnTo>
                <a:lnTo>
                  <a:pt x="2084" y="3859"/>
                </a:lnTo>
                <a:lnTo>
                  <a:pt x="2072" y="3781"/>
                </a:lnTo>
                <a:lnTo>
                  <a:pt x="2059" y="3704"/>
                </a:lnTo>
                <a:lnTo>
                  <a:pt x="2044" y="3628"/>
                </a:lnTo>
                <a:lnTo>
                  <a:pt x="2030" y="3553"/>
                </a:lnTo>
                <a:lnTo>
                  <a:pt x="2015" y="3480"/>
                </a:lnTo>
                <a:lnTo>
                  <a:pt x="1999" y="3406"/>
                </a:lnTo>
                <a:lnTo>
                  <a:pt x="1983" y="3334"/>
                </a:lnTo>
                <a:lnTo>
                  <a:pt x="1965" y="3264"/>
                </a:lnTo>
                <a:lnTo>
                  <a:pt x="1948" y="3194"/>
                </a:lnTo>
                <a:lnTo>
                  <a:pt x="1930" y="3124"/>
                </a:lnTo>
                <a:lnTo>
                  <a:pt x="1911" y="3056"/>
                </a:lnTo>
                <a:lnTo>
                  <a:pt x="1891" y="2989"/>
                </a:lnTo>
                <a:lnTo>
                  <a:pt x="1873" y="2923"/>
                </a:lnTo>
                <a:lnTo>
                  <a:pt x="1852" y="2858"/>
                </a:lnTo>
                <a:lnTo>
                  <a:pt x="1831" y="2794"/>
                </a:lnTo>
                <a:lnTo>
                  <a:pt x="1810" y="2731"/>
                </a:lnTo>
                <a:lnTo>
                  <a:pt x="1789" y="2669"/>
                </a:lnTo>
                <a:lnTo>
                  <a:pt x="1767" y="2608"/>
                </a:lnTo>
                <a:lnTo>
                  <a:pt x="1745" y="2548"/>
                </a:lnTo>
                <a:lnTo>
                  <a:pt x="1722" y="2488"/>
                </a:lnTo>
                <a:lnTo>
                  <a:pt x="1699" y="2430"/>
                </a:lnTo>
                <a:lnTo>
                  <a:pt x="1676" y="2373"/>
                </a:lnTo>
                <a:lnTo>
                  <a:pt x="1627" y="2261"/>
                </a:lnTo>
                <a:close/>
                <a:moveTo>
                  <a:pt x="3091" y="2312"/>
                </a:moveTo>
                <a:lnTo>
                  <a:pt x="3091" y="2312"/>
                </a:lnTo>
                <a:lnTo>
                  <a:pt x="3051" y="2408"/>
                </a:lnTo>
                <a:lnTo>
                  <a:pt x="3013" y="2508"/>
                </a:lnTo>
                <a:lnTo>
                  <a:pt x="2973" y="2615"/>
                </a:lnTo>
                <a:lnTo>
                  <a:pt x="2934" y="2726"/>
                </a:lnTo>
                <a:lnTo>
                  <a:pt x="2896" y="2841"/>
                </a:lnTo>
                <a:lnTo>
                  <a:pt x="2859" y="2964"/>
                </a:lnTo>
                <a:lnTo>
                  <a:pt x="2822" y="3090"/>
                </a:lnTo>
                <a:lnTo>
                  <a:pt x="2805" y="3156"/>
                </a:lnTo>
                <a:lnTo>
                  <a:pt x="2788" y="3222"/>
                </a:lnTo>
                <a:lnTo>
                  <a:pt x="2770" y="3290"/>
                </a:lnTo>
                <a:lnTo>
                  <a:pt x="2754" y="3360"/>
                </a:lnTo>
                <a:lnTo>
                  <a:pt x="2739" y="3431"/>
                </a:lnTo>
                <a:lnTo>
                  <a:pt x="2723" y="3503"/>
                </a:lnTo>
                <a:lnTo>
                  <a:pt x="2708" y="3576"/>
                </a:lnTo>
                <a:lnTo>
                  <a:pt x="2693" y="3651"/>
                </a:lnTo>
                <a:lnTo>
                  <a:pt x="2679" y="3727"/>
                </a:lnTo>
                <a:lnTo>
                  <a:pt x="2666" y="3805"/>
                </a:lnTo>
                <a:lnTo>
                  <a:pt x="2653" y="3883"/>
                </a:lnTo>
                <a:lnTo>
                  <a:pt x="2641" y="3964"/>
                </a:lnTo>
                <a:lnTo>
                  <a:pt x="2629" y="4046"/>
                </a:lnTo>
                <a:lnTo>
                  <a:pt x="2618" y="4129"/>
                </a:lnTo>
                <a:lnTo>
                  <a:pt x="2607" y="4213"/>
                </a:lnTo>
                <a:lnTo>
                  <a:pt x="2598" y="4299"/>
                </a:lnTo>
                <a:lnTo>
                  <a:pt x="2588" y="4386"/>
                </a:lnTo>
                <a:lnTo>
                  <a:pt x="2580" y="4474"/>
                </a:lnTo>
                <a:lnTo>
                  <a:pt x="2616" y="4476"/>
                </a:lnTo>
                <a:lnTo>
                  <a:pt x="2654" y="4478"/>
                </a:lnTo>
                <a:lnTo>
                  <a:pt x="2690" y="4482"/>
                </a:lnTo>
                <a:lnTo>
                  <a:pt x="2726" y="4487"/>
                </a:lnTo>
                <a:lnTo>
                  <a:pt x="2763" y="4492"/>
                </a:lnTo>
                <a:lnTo>
                  <a:pt x="2798" y="4498"/>
                </a:lnTo>
                <a:lnTo>
                  <a:pt x="2833" y="4506"/>
                </a:lnTo>
                <a:lnTo>
                  <a:pt x="2868" y="4514"/>
                </a:lnTo>
                <a:lnTo>
                  <a:pt x="2877" y="4417"/>
                </a:lnTo>
                <a:lnTo>
                  <a:pt x="2887" y="4321"/>
                </a:lnTo>
                <a:lnTo>
                  <a:pt x="2898" y="4228"/>
                </a:lnTo>
                <a:lnTo>
                  <a:pt x="2909" y="4135"/>
                </a:lnTo>
                <a:lnTo>
                  <a:pt x="2921" y="4046"/>
                </a:lnTo>
                <a:lnTo>
                  <a:pt x="2934" y="3957"/>
                </a:lnTo>
                <a:lnTo>
                  <a:pt x="2949" y="3871"/>
                </a:lnTo>
                <a:lnTo>
                  <a:pt x="2963" y="3786"/>
                </a:lnTo>
                <a:lnTo>
                  <a:pt x="2978" y="3703"/>
                </a:lnTo>
                <a:lnTo>
                  <a:pt x="2995" y="3621"/>
                </a:lnTo>
                <a:lnTo>
                  <a:pt x="3011" y="3542"/>
                </a:lnTo>
                <a:lnTo>
                  <a:pt x="3028" y="3464"/>
                </a:lnTo>
                <a:lnTo>
                  <a:pt x="3046" y="3388"/>
                </a:lnTo>
                <a:lnTo>
                  <a:pt x="3064" y="3313"/>
                </a:lnTo>
                <a:lnTo>
                  <a:pt x="3083" y="3241"/>
                </a:lnTo>
                <a:lnTo>
                  <a:pt x="3102" y="3169"/>
                </a:lnTo>
                <a:lnTo>
                  <a:pt x="3121" y="3100"/>
                </a:lnTo>
                <a:lnTo>
                  <a:pt x="3141" y="3032"/>
                </a:lnTo>
                <a:lnTo>
                  <a:pt x="3161" y="2966"/>
                </a:lnTo>
                <a:lnTo>
                  <a:pt x="3181" y="2902"/>
                </a:lnTo>
                <a:lnTo>
                  <a:pt x="3202" y="2839"/>
                </a:lnTo>
                <a:lnTo>
                  <a:pt x="3223" y="2778"/>
                </a:lnTo>
                <a:lnTo>
                  <a:pt x="3244" y="2718"/>
                </a:lnTo>
                <a:lnTo>
                  <a:pt x="3264" y="2660"/>
                </a:lnTo>
                <a:lnTo>
                  <a:pt x="3307" y="2550"/>
                </a:lnTo>
                <a:lnTo>
                  <a:pt x="3350" y="2445"/>
                </a:lnTo>
                <a:lnTo>
                  <a:pt x="3392" y="2348"/>
                </a:lnTo>
                <a:lnTo>
                  <a:pt x="3434" y="2256"/>
                </a:lnTo>
                <a:lnTo>
                  <a:pt x="3426" y="2220"/>
                </a:lnTo>
                <a:lnTo>
                  <a:pt x="3419" y="2182"/>
                </a:lnTo>
                <a:lnTo>
                  <a:pt x="3378" y="2202"/>
                </a:lnTo>
                <a:lnTo>
                  <a:pt x="3337" y="2221"/>
                </a:lnTo>
                <a:lnTo>
                  <a:pt x="3296" y="2239"/>
                </a:lnTo>
                <a:lnTo>
                  <a:pt x="3255" y="2255"/>
                </a:lnTo>
                <a:lnTo>
                  <a:pt x="3214" y="2270"/>
                </a:lnTo>
                <a:lnTo>
                  <a:pt x="3173" y="2285"/>
                </a:lnTo>
                <a:lnTo>
                  <a:pt x="3091" y="2312"/>
                </a:lnTo>
                <a:close/>
                <a:moveTo>
                  <a:pt x="3774" y="5853"/>
                </a:moveTo>
                <a:lnTo>
                  <a:pt x="3774" y="5853"/>
                </a:lnTo>
                <a:lnTo>
                  <a:pt x="3772" y="5823"/>
                </a:lnTo>
                <a:lnTo>
                  <a:pt x="3768" y="5793"/>
                </a:lnTo>
                <a:lnTo>
                  <a:pt x="3764" y="5763"/>
                </a:lnTo>
                <a:lnTo>
                  <a:pt x="3760" y="5734"/>
                </a:lnTo>
                <a:lnTo>
                  <a:pt x="3754" y="5704"/>
                </a:lnTo>
                <a:lnTo>
                  <a:pt x="3747" y="5675"/>
                </a:lnTo>
                <a:lnTo>
                  <a:pt x="3741" y="5646"/>
                </a:lnTo>
                <a:lnTo>
                  <a:pt x="3734" y="5617"/>
                </a:lnTo>
                <a:lnTo>
                  <a:pt x="3725" y="5590"/>
                </a:lnTo>
                <a:lnTo>
                  <a:pt x="3718" y="5561"/>
                </a:lnTo>
                <a:lnTo>
                  <a:pt x="3708" y="5533"/>
                </a:lnTo>
                <a:lnTo>
                  <a:pt x="3698" y="5506"/>
                </a:lnTo>
                <a:lnTo>
                  <a:pt x="3687" y="5478"/>
                </a:lnTo>
                <a:lnTo>
                  <a:pt x="3676" y="5452"/>
                </a:lnTo>
                <a:lnTo>
                  <a:pt x="3665" y="5426"/>
                </a:lnTo>
                <a:lnTo>
                  <a:pt x="3652" y="5399"/>
                </a:lnTo>
                <a:lnTo>
                  <a:pt x="3640" y="5374"/>
                </a:lnTo>
                <a:lnTo>
                  <a:pt x="3625" y="5348"/>
                </a:lnTo>
                <a:lnTo>
                  <a:pt x="3612" y="5323"/>
                </a:lnTo>
                <a:lnTo>
                  <a:pt x="3597" y="5298"/>
                </a:lnTo>
                <a:lnTo>
                  <a:pt x="3582" y="5274"/>
                </a:lnTo>
                <a:lnTo>
                  <a:pt x="3566" y="5250"/>
                </a:lnTo>
                <a:lnTo>
                  <a:pt x="3533" y="5202"/>
                </a:lnTo>
                <a:lnTo>
                  <a:pt x="3498" y="5157"/>
                </a:lnTo>
                <a:lnTo>
                  <a:pt x="3461" y="5114"/>
                </a:lnTo>
                <a:lnTo>
                  <a:pt x="3422" y="5073"/>
                </a:lnTo>
                <a:lnTo>
                  <a:pt x="3381" y="5032"/>
                </a:lnTo>
                <a:lnTo>
                  <a:pt x="3338" y="4994"/>
                </a:lnTo>
                <a:lnTo>
                  <a:pt x="3294" y="4958"/>
                </a:lnTo>
                <a:lnTo>
                  <a:pt x="3248" y="4924"/>
                </a:lnTo>
                <a:lnTo>
                  <a:pt x="3201" y="4892"/>
                </a:lnTo>
                <a:lnTo>
                  <a:pt x="3176" y="4877"/>
                </a:lnTo>
                <a:lnTo>
                  <a:pt x="3151" y="4861"/>
                </a:lnTo>
                <a:lnTo>
                  <a:pt x="3126" y="4848"/>
                </a:lnTo>
                <a:lnTo>
                  <a:pt x="3101" y="4834"/>
                </a:lnTo>
                <a:lnTo>
                  <a:pt x="3075" y="4822"/>
                </a:lnTo>
                <a:lnTo>
                  <a:pt x="3049" y="4808"/>
                </a:lnTo>
                <a:lnTo>
                  <a:pt x="3022" y="4797"/>
                </a:lnTo>
                <a:lnTo>
                  <a:pt x="2995" y="4785"/>
                </a:lnTo>
                <a:lnTo>
                  <a:pt x="2969" y="4775"/>
                </a:lnTo>
                <a:lnTo>
                  <a:pt x="2941" y="4766"/>
                </a:lnTo>
                <a:lnTo>
                  <a:pt x="2914" y="4756"/>
                </a:lnTo>
                <a:lnTo>
                  <a:pt x="2885" y="4747"/>
                </a:lnTo>
                <a:lnTo>
                  <a:pt x="2857" y="4739"/>
                </a:lnTo>
                <a:lnTo>
                  <a:pt x="2829" y="4731"/>
                </a:lnTo>
                <a:lnTo>
                  <a:pt x="2799" y="4725"/>
                </a:lnTo>
                <a:lnTo>
                  <a:pt x="2770" y="4719"/>
                </a:lnTo>
                <a:lnTo>
                  <a:pt x="2741" y="4714"/>
                </a:lnTo>
                <a:lnTo>
                  <a:pt x="2711" y="4709"/>
                </a:lnTo>
                <a:lnTo>
                  <a:pt x="2681" y="4705"/>
                </a:lnTo>
                <a:lnTo>
                  <a:pt x="2652" y="4702"/>
                </a:lnTo>
                <a:lnTo>
                  <a:pt x="2622" y="4700"/>
                </a:lnTo>
                <a:lnTo>
                  <a:pt x="2591" y="4697"/>
                </a:lnTo>
                <a:lnTo>
                  <a:pt x="2560" y="4696"/>
                </a:lnTo>
                <a:lnTo>
                  <a:pt x="2530" y="4696"/>
                </a:lnTo>
                <a:lnTo>
                  <a:pt x="2499" y="4696"/>
                </a:lnTo>
                <a:lnTo>
                  <a:pt x="2468" y="4697"/>
                </a:lnTo>
                <a:lnTo>
                  <a:pt x="2438" y="4700"/>
                </a:lnTo>
                <a:lnTo>
                  <a:pt x="2407" y="4702"/>
                </a:lnTo>
                <a:lnTo>
                  <a:pt x="2378" y="4705"/>
                </a:lnTo>
                <a:lnTo>
                  <a:pt x="2348" y="4709"/>
                </a:lnTo>
                <a:lnTo>
                  <a:pt x="2318" y="4714"/>
                </a:lnTo>
                <a:lnTo>
                  <a:pt x="2290" y="4719"/>
                </a:lnTo>
                <a:lnTo>
                  <a:pt x="2260" y="4725"/>
                </a:lnTo>
                <a:lnTo>
                  <a:pt x="2231" y="4731"/>
                </a:lnTo>
                <a:lnTo>
                  <a:pt x="2203" y="4739"/>
                </a:lnTo>
                <a:lnTo>
                  <a:pt x="2174" y="4747"/>
                </a:lnTo>
                <a:lnTo>
                  <a:pt x="2147" y="4756"/>
                </a:lnTo>
                <a:lnTo>
                  <a:pt x="2119" y="4766"/>
                </a:lnTo>
                <a:lnTo>
                  <a:pt x="2092" y="4775"/>
                </a:lnTo>
                <a:lnTo>
                  <a:pt x="2064" y="4785"/>
                </a:lnTo>
                <a:lnTo>
                  <a:pt x="2038" y="4797"/>
                </a:lnTo>
                <a:lnTo>
                  <a:pt x="2011" y="4808"/>
                </a:lnTo>
                <a:lnTo>
                  <a:pt x="1985" y="4822"/>
                </a:lnTo>
                <a:lnTo>
                  <a:pt x="1959" y="4834"/>
                </a:lnTo>
                <a:lnTo>
                  <a:pt x="1933" y="4848"/>
                </a:lnTo>
                <a:lnTo>
                  <a:pt x="1908" y="4861"/>
                </a:lnTo>
                <a:lnTo>
                  <a:pt x="1884" y="4877"/>
                </a:lnTo>
                <a:lnTo>
                  <a:pt x="1859" y="4892"/>
                </a:lnTo>
                <a:lnTo>
                  <a:pt x="1835" y="4908"/>
                </a:lnTo>
                <a:lnTo>
                  <a:pt x="1812" y="4924"/>
                </a:lnTo>
                <a:lnTo>
                  <a:pt x="1766" y="4958"/>
                </a:lnTo>
                <a:lnTo>
                  <a:pt x="1721" y="4994"/>
                </a:lnTo>
                <a:lnTo>
                  <a:pt x="1679" y="5032"/>
                </a:lnTo>
                <a:lnTo>
                  <a:pt x="1637" y="5073"/>
                </a:lnTo>
                <a:lnTo>
                  <a:pt x="1599" y="5114"/>
                </a:lnTo>
                <a:lnTo>
                  <a:pt x="1561" y="5157"/>
                </a:lnTo>
                <a:lnTo>
                  <a:pt x="1526" y="5202"/>
                </a:lnTo>
                <a:lnTo>
                  <a:pt x="1493" y="5250"/>
                </a:lnTo>
                <a:lnTo>
                  <a:pt x="1478" y="5274"/>
                </a:lnTo>
                <a:lnTo>
                  <a:pt x="1462" y="5298"/>
                </a:lnTo>
                <a:lnTo>
                  <a:pt x="1448" y="5323"/>
                </a:lnTo>
                <a:lnTo>
                  <a:pt x="1434" y="5348"/>
                </a:lnTo>
                <a:lnTo>
                  <a:pt x="1420" y="5374"/>
                </a:lnTo>
                <a:lnTo>
                  <a:pt x="1407" y="5399"/>
                </a:lnTo>
                <a:lnTo>
                  <a:pt x="1395" y="5426"/>
                </a:lnTo>
                <a:lnTo>
                  <a:pt x="1383" y="5452"/>
                </a:lnTo>
                <a:lnTo>
                  <a:pt x="1372" y="5478"/>
                </a:lnTo>
                <a:lnTo>
                  <a:pt x="1362" y="5506"/>
                </a:lnTo>
                <a:lnTo>
                  <a:pt x="1352" y="5533"/>
                </a:lnTo>
                <a:lnTo>
                  <a:pt x="1342" y="5561"/>
                </a:lnTo>
                <a:lnTo>
                  <a:pt x="1334" y="5590"/>
                </a:lnTo>
                <a:lnTo>
                  <a:pt x="1326" y="5617"/>
                </a:lnTo>
                <a:lnTo>
                  <a:pt x="1318" y="5646"/>
                </a:lnTo>
                <a:lnTo>
                  <a:pt x="1312" y="5675"/>
                </a:lnTo>
                <a:lnTo>
                  <a:pt x="1306" y="5704"/>
                </a:lnTo>
                <a:lnTo>
                  <a:pt x="1301" y="5734"/>
                </a:lnTo>
                <a:lnTo>
                  <a:pt x="1296" y="5763"/>
                </a:lnTo>
                <a:lnTo>
                  <a:pt x="1292" y="5793"/>
                </a:lnTo>
                <a:lnTo>
                  <a:pt x="1288" y="5823"/>
                </a:lnTo>
                <a:lnTo>
                  <a:pt x="1286" y="5853"/>
                </a:lnTo>
                <a:lnTo>
                  <a:pt x="3774" y="5853"/>
                </a:lnTo>
                <a:close/>
                <a:moveTo>
                  <a:pt x="4028" y="6311"/>
                </a:moveTo>
                <a:lnTo>
                  <a:pt x="4028" y="6088"/>
                </a:lnTo>
                <a:lnTo>
                  <a:pt x="987" y="6088"/>
                </a:lnTo>
                <a:lnTo>
                  <a:pt x="987" y="6311"/>
                </a:lnTo>
                <a:lnTo>
                  <a:pt x="4028" y="6311"/>
                </a:lnTo>
                <a:close/>
              </a:path>
            </a:pathLst>
          </a:custGeom>
          <a:blipFill rotWithShape="1">
            <a:blip r:embed="rId4"/>
            <a:stretch>
              <a:fillRect/>
            </a:stretch>
          </a:blip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21" name="组合 20"/>
          <p:cNvGrpSpPr/>
          <p:nvPr/>
        </p:nvGrpSpPr>
        <p:grpSpPr>
          <a:xfrm>
            <a:off x="1460500" y="1997075"/>
            <a:ext cx="624840" cy="624840"/>
            <a:chOff x="3356" y="3530"/>
            <a:chExt cx="984" cy="984"/>
          </a:xfrm>
        </p:grpSpPr>
        <p:sp>
          <p:nvSpPr>
            <p:cNvPr id="14" name="椭圆 13"/>
            <p:cNvSpPr/>
            <p:nvPr/>
          </p:nvSpPr>
          <p:spPr>
            <a:xfrm>
              <a:off x="3356" y="3530"/>
              <a:ext cx="984" cy="98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2" name="搜索"/>
            <p:cNvSpPr/>
            <p:nvPr/>
          </p:nvSpPr>
          <p:spPr>
            <a:xfrm>
              <a:off x="3583" y="3686"/>
              <a:ext cx="530" cy="672"/>
            </a:xfrm>
            <a:custGeom>
              <a:avLst/>
              <a:gdLst/>
              <a:ahLst/>
              <a:cxnLst/>
              <a:rect l="l" t="t" r="r" b="b"/>
              <a:pathLst>
                <a:path w="926557" h="1124410">
                  <a:moveTo>
                    <a:pt x="319502" y="42976"/>
                  </a:moveTo>
                  <a:cubicBezTo>
                    <a:pt x="167768" y="42976"/>
                    <a:pt x="44763" y="161072"/>
                    <a:pt x="44763" y="306750"/>
                  </a:cubicBezTo>
                  <a:cubicBezTo>
                    <a:pt x="44763" y="452429"/>
                    <a:pt x="167768" y="570525"/>
                    <a:pt x="319502" y="570525"/>
                  </a:cubicBezTo>
                  <a:cubicBezTo>
                    <a:pt x="471237" y="570525"/>
                    <a:pt x="594242" y="452429"/>
                    <a:pt x="594242" y="306750"/>
                  </a:cubicBezTo>
                  <a:cubicBezTo>
                    <a:pt x="594242" y="161072"/>
                    <a:pt x="471237" y="42976"/>
                    <a:pt x="319502" y="42976"/>
                  </a:cubicBezTo>
                  <a:close/>
                  <a:moveTo>
                    <a:pt x="319502" y="0"/>
                  </a:moveTo>
                  <a:cubicBezTo>
                    <a:pt x="495959" y="0"/>
                    <a:pt x="639005" y="137337"/>
                    <a:pt x="639005" y="306750"/>
                  </a:cubicBezTo>
                  <a:cubicBezTo>
                    <a:pt x="639005" y="405310"/>
                    <a:pt x="590590" y="493013"/>
                    <a:pt x="515156" y="548896"/>
                  </a:cubicBezTo>
                  <a:lnTo>
                    <a:pt x="582115" y="648710"/>
                  </a:lnTo>
                  <a:lnTo>
                    <a:pt x="602593" y="634624"/>
                  </a:lnTo>
                  <a:cubicBezTo>
                    <a:pt x="861748" y="850694"/>
                    <a:pt x="940987" y="1016410"/>
                    <a:pt x="924472" y="1076071"/>
                  </a:cubicBezTo>
                  <a:cubicBezTo>
                    <a:pt x="918911" y="1116496"/>
                    <a:pt x="880404" y="1127298"/>
                    <a:pt x="856539" y="1123792"/>
                  </a:cubicBezTo>
                  <a:cubicBezTo>
                    <a:pt x="699114" y="1087767"/>
                    <a:pt x="580304" y="803802"/>
                    <a:pt x="527916" y="685990"/>
                  </a:cubicBezTo>
                  <a:lnTo>
                    <a:pt x="547442" y="672559"/>
                  </a:lnTo>
                  <a:lnTo>
                    <a:pt x="479840" y="571786"/>
                  </a:lnTo>
                  <a:cubicBezTo>
                    <a:pt x="432836" y="598404"/>
                    <a:pt x="378006" y="613501"/>
                    <a:pt x="319502" y="613501"/>
                  </a:cubicBezTo>
                  <a:cubicBezTo>
                    <a:pt x="143046" y="613501"/>
                    <a:pt x="0" y="476164"/>
                    <a:pt x="0" y="306750"/>
                  </a:cubicBezTo>
                  <a:cubicBezTo>
                    <a:pt x="0" y="137337"/>
                    <a:pt x="143046" y="0"/>
                    <a:pt x="319502" y="0"/>
                  </a:cubicBezTo>
                  <a:close/>
                </a:path>
              </a:pathLst>
            </a:custGeom>
            <a:solidFill>
              <a:srgbClr val="55463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en-US">
                <a:solidFill>
                  <a:srgbClr val="FFFFFF"/>
                </a:solidFill>
              </a:endParaRPr>
            </a:p>
          </p:txBody>
        </p:sp>
      </p:grpSp>
      <p:grpSp>
        <p:nvGrpSpPr>
          <p:cNvPr id="28" name="组合 27"/>
          <p:cNvGrpSpPr/>
          <p:nvPr/>
        </p:nvGrpSpPr>
        <p:grpSpPr>
          <a:xfrm>
            <a:off x="1437005" y="3498215"/>
            <a:ext cx="624840" cy="624840"/>
            <a:chOff x="5956" y="3530"/>
            <a:chExt cx="984" cy="984"/>
          </a:xfrm>
        </p:grpSpPr>
        <p:sp>
          <p:nvSpPr>
            <p:cNvPr id="18" name="椭圆 17"/>
            <p:cNvSpPr/>
            <p:nvPr/>
          </p:nvSpPr>
          <p:spPr>
            <a:xfrm>
              <a:off x="5956" y="3530"/>
              <a:ext cx="984" cy="98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书本"/>
            <p:cNvSpPr/>
            <p:nvPr/>
          </p:nvSpPr>
          <p:spPr bwMode="auto">
            <a:xfrm>
              <a:off x="6179" y="3713"/>
              <a:ext cx="539" cy="617"/>
            </a:xfrm>
            <a:custGeom>
              <a:avLst/>
              <a:gdLst>
                <a:gd name="T0" fmla="*/ 1457935 w 3279"/>
                <a:gd name="T1" fmla="*/ 1800397 h 3279"/>
                <a:gd name="T2" fmla="*/ 336911 w 3279"/>
                <a:gd name="T3" fmla="*/ 1800397 h 3279"/>
                <a:gd name="T4" fmla="*/ 0 w 3279"/>
                <a:gd name="T5" fmla="*/ 1458876 h 3279"/>
                <a:gd name="T6" fmla="*/ 0 w 3279"/>
                <a:gd name="T7" fmla="*/ 0 h 3279"/>
                <a:gd name="T8" fmla="*/ 1332828 w 3279"/>
                <a:gd name="T9" fmla="*/ 0 h 3279"/>
                <a:gd name="T10" fmla="*/ 1332828 w 3279"/>
                <a:gd name="T11" fmla="*/ 107618 h 3279"/>
                <a:gd name="T12" fmla="*/ 1584139 w 3279"/>
                <a:gd name="T13" fmla="*/ 107618 h 3279"/>
                <a:gd name="T14" fmla="*/ 1584139 w 3279"/>
                <a:gd name="T15" fmla="*/ 107618 h 3279"/>
                <a:gd name="T16" fmla="*/ 1584139 w 3279"/>
                <a:gd name="T17" fmla="*/ 215235 h 3279"/>
                <a:gd name="T18" fmla="*/ 1682359 w 3279"/>
                <a:gd name="T19" fmla="*/ 215235 h 3279"/>
                <a:gd name="T20" fmla="*/ 1799235 w 3279"/>
                <a:gd name="T21" fmla="*/ 215235 h 3279"/>
                <a:gd name="T22" fmla="*/ 1799235 w 3279"/>
                <a:gd name="T23" fmla="*/ 1458876 h 3279"/>
                <a:gd name="T24" fmla="*/ 1457935 w 3279"/>
                <a:gd name="T25" fmla="*/ 1800397 h 3279"/>
                <a:gd name="T26" fmla="*/ 1189064 w 3279"/>
                <a:gd name="T27" fmla="*/ 143307 h 3279"/>
                <a:gd name="T28" fmla="*/ 143763 w 3279"/>
                <a:gd name="T29" fmla="*/ 143307 h 3279"/>
                <a:gd name="T30" fmla="*/ 143763 w 3279"/>
                <a:gd name="T31" fmla="*/ 1495115 h 3279"/>
                <a:gd name="T32" fmla="*/ 264480 w 3279"/>
                <a:gd name="T33" fmla="*/ 1620851 h 3279"/>
                <a:gd name="T34" fmla="*/ 1189064 w 3279"/>
                <a:gd name="T35" fmla="*/ 1620851 h 3279"/>
                <a:gd name="T36" fmla="*/ 1189064 w 3279"/>
                <a:gd name="T37" fmla="*/ 143307 h 3279"/>
                <a:gd name="T38" fmla="*/ 1687297 w 3279"/>
                <a:gd name="T39" fmla="*/ 322303 h 3279"/>
                <a:gd name="T40" fmla="*/ 1584139 w 3279"/>
                <a:gd name="T41" fmla="*/ 322303 h 3279"/>
                <a:gd name="T42" fmla="*/ 1584139 w 3279"/>
                <a:gd name="T43" fmla="*/ 1402871 h 3279"/>
                <a:gd name="T44" fmla="*/ 1514452 w 3279"/>
                <a:gd name="T45" fmla="*/ 1458876 h 3279"/>
                <a:gd name="T46" fmla="*/ 1440376 w 3279"/>
                <a:gd name="T47" fmla="*/ 1402871 h 3279"/>
                <a:gd name="T48" fmla="*/ 1440376 w 3279"/>
                <a:gd name="T49" fmla="*/ 215235 h 3279"/>
                <a:gd name="T50" fmla="*/ 1332828 w 3279"/>
                <a:gd name="T51" fmla="*/ 215235 h 3279"/>
                <a:gd name="T52" fmla="*/ 1332828 w 3279"/>
                <a:gd name="T53" fmla="*/ 1456680 h 3279"/>
                <a:gd name="T54" fmla="*/ 1514452 w 3279"/>
                <a:gd name="T55" fmla="*/ 1625244 h 3279"/>
                <a:gd name="T56" fmla="*/ 1687297 w 3279"/>
                <a:gd name="T57" fmla="*/ 1456680 h 3279"/>
                <a:gd name="T58" fmla="*/ 1687297 w 3279"/>
                <a:gd name="T59" fmla="*/ 322303 h 3279"/>
                <a:gd name="T60" fmla="*/ 323193 w 3279"/>
                <a:gd name="T61" fmla="*/ 1333139 h 3279"/>
                <a:gd name="T62" fmla="*/ 686442 w 3279"/>
                <a:gd name="T63" fmla="*/ 1333139 h 3279"/>
                <a:gd name="T64" fmla="*/ 686442 w 3279"/>
                <a:gd name="T65" fmla="*/ 1440757 h 3279"/>
                <a:gd name="T66" fmla="*/ 323193 w 3279"/>
                <a:gd name="T67" fmla="*/ 1440757 h 3279"/>
                <a:gd name="T68" fmla="*/ 323193 w 3279"/>
                <a:gd name="T69" fmla="*/ 1333139 h 3279"/>
                <a:gd name="T70" fmla="*/ 323193 w 3279"/>
                <a:gd name="T71" fmla="*/ 1113512 h 3279"/>
                <a:gd name="T72" fmla="*/ 789600 w 3279"/>
                <a:gd name="T73" fmla="*/ 1113512 h 3279"/>
                <a:gd name="T74" fmla="*/ 789600 w 3279"/>
                <a:gd name="T75" fmla="*/ 1225522 h 3279"/>
                <a:gd name="T76" fmla="*/ 323193 w 3279"/>
                <a:gd name="T77" fmla="*/ 1225522 h 3279"/>
                <a:gd name="T78" fmla="*/ 323193 w 3279"/>
                <a:gd name="T79" fmla="*/ 1113512 h 3279"/>
                <a:gd name="T80" fmla="*/ 1009635 w 3279"/>
                <a:gd name="T81" fmla="*/ 1225522 h 3279"/>
                <a:gd name="T82" fmla="*/ 897697 w 3279"/>
                <a:gd name="T83" fmla="*/ 1225522 h 3279"/>
                <a:gd name="T84" fmla="*/ 897697 w 3279"/>
                <a:gd name="T85" fmla="*/ 1113512 h 3279"/>
                <a:gd name="T86" fmla="*/ 1009635 w 3279"/>
                <a:gd name="T87" fmla="*/ 1113512 h 3279"/>
                <a:gd name="T88" fmla="*/ 1009635 w 3279"/>
                <a:gd name="T89" fmla="*/ 1225522 h 3279"/>
                <a:gd name="T90" fmla="*/ 789600 w 3279"/>
                <a:gd name="T91" fmla="*/ 897728 h 3279"/>
                <a:gd name="T92" fmla="*/ 1009635 w 3279"/>
                <a:gd name="T93" fmla="*/ 897728 h 3279"/>
                <a:gd name="T94" fmla="*/ 1009635 w 3279"/>
                <a:gd name="T95" fmla="*/ 1010287 h 3279"/>
                <a:gd name="T96" fmla="*/ 789600 w 3279"/>
                <a:gd name="T97" fmla="*/ 1010287 h 3279"/>
                <a:gd name="T98" fmla="*/ 789600 w 3279"/>
                <a:gd name="T99" fmla="*/ 897728 h 3279"/>
                <a:gd name="T100" fmla="*/ 323193 w 3279"/>
                <a:gd name="T101" fmla="*/ 327794 h 3279"/>
                <a:gd name="T102" fmla="*/ 1009635 w 3279"/>
                <a:gd name="T103" fmla="*/ 327794 h 3279"/>
                <a:gd name="T104" fmla="*/ 1009635 w 3279"/>
                <a:gd name="T105" fmla="*/ 790110 h 3279"/>
                <a:gd name="T106" fmla="*/ 323193 w 3279"/>
                <a:gd name="T107" fmla="*/ 790110 h 3279"/>
                <a:gd name="T108" fmla="*/ 323193 w 3279"/>
                <a:gd name="T109" fmla="*/ 327794 h 3279"/>
                <a:gd name="T110" fmla="*/ 682052 w 3279"/>
                <a:gd name="T111" fmla="*/ 1010287 h 3279"/>
                <a:gd name="T112" fmla="*/ 323193 w 3279"/>
                <a:gd name="T113" fmla="*/ 1010287 h 3279"/>
                <a:gd name="T114" fmla="*/ 323193 w 3279"/>
                <a:gd name="T115" fmla="*/ 897728 h 3279"/>
                <a:gd name="T116" fmla="*/ 682052 w 3279"/>
                <a:gd name="T117" fmla="*/ 897728 h 3279"/>
                <a:gd name="T118" fmla="*/ 682052 w 3279"/>
                <a:gd name="T119" fmla="*/ 1010287 h 3279"/>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279" h="3279">
                  <a:moveTo>
                    <a:pt x="2657" y="3279"/>
                  </a:moveTo>
                  <a:cubicBezTo>
                    <a:pt x="614" y="3279"/>
                    <a:pt x="614" y="3279"/>
                    <a:pt x="614" y="3279"/>
                  </a:cubicBezTo>
                  <a:cubicBezTo>
                    <a:pt x="275" y="3279"/>
                    <a:pt x="0" y="2996"/>
                    <a:pt x="0" y="2657"/>
                  </a:cubicBezTo>
                  <a:cubicBezTo>
                    <a:pt x="0" y="0"/>
                    <a:pt x="0" y="0"/>
                    <a:pt x="0" y="0"/>
                  </a:cubicBezTo>
                  <a:cubicBezTo>
                    <a:pt x="2429" y="0"/>
                    <a:pt x="2429" y="0"/>
                    <a:pt x="2429" y="0"/>
                  </a:cubicBezTo>
                  <a:cubicBezTo>
                    <a:pt x="2429" y="196"/>
                    <a:pt x="2429" y="196"/>
                    <a:pt x="2429" y="196"/>
                  </a:cubicBezTo>
                  <a:cubicBezTo>
                    <a:pt x="2887" y="196"/>
                    <a:pt x="2887" y="196"/>
                    <a:pt x="2887" y="196"/>
                  </a:cubicBezTo>
                  <a:cubicBezTo>
                    <a:pt x="2887" y="196"/>
                    <a:pt x="2887" y="196"/>
                    <a:pt x="2887" y="196"/>
                  </a:cubicBezTo>
                  <a:cubicBezTo>
                    <a:pt x="2887" y="392"/>
                    <a:pt x="2887" y="392"/>
                    <a:pt x="2887" y="392"/>
                  </a:cubicBezTo>
                  <a:cubicBezTo>
                    <a:pt x="3066" y="392"/>
                    <a:pt x="3066" y="392"/>
                    <a:pt x="3066" y="392"/>
                  </a:cubicBezTo>
                  <a:cubicBezTo>
                    <a:pt x="3279" y="392"/>
                    <a:pt x="3279" y="392"/>
                    <a:pt x="3279" y="392"/>
                  </a:cubicBezTo>
                  <a:cubicBezTo>
                    <a:pt x="3279" y="2657"/>
                    <a:pt x="3279" y="2657"/>
                    <a:pt x="3279" y="2657"/>
                  </a:cubicBezTo>
                  <a:cubicBezTo>
                    <a:pt x="3279" y="2996"/>
                    <a:pt x="2996" y="3279"/>
                    <a:pt x="2657" y="3279"/>
                  </a:cubicBezTo>
                  <a:close/>
                  <a:moveTo>
                    <a:pt x="2167" y="261"/>
                  </a:moveTo>
                  <a:cubicBezTo>
                    <a:pt x="262" y="261"/>
                    <a:pt x="262" y="261"/>
                    <a:pt x="262" y="261"/>
                  </a:cubicBezTo>
                  <a:cubicBezTo>
                    <a:pt x="262" y="2723"/>
                    <a:pt x="262" y="2723"/>
                    <a:pt x="262" y="2723"/>
                  </a:cubicBezTo>
                  <a:cubicBezTo>
                    <a:pt x="262" y="2836"/>
                    <a:pt x="370" y="2952"/>
                    <a:pt x="482" y="2952"/>
                  </a:cubicBezTo>
                  <a:cubicBezTo>
                    <a:pt x="2167" y="2952"/>
                    <a:pt x="2167" y="2952"/>
                    <a:pt x="2167" y="2952"/>
                  </a:cubicBezTo>
                  <a:lnTo>
                    <a:pt x="2167" y="261"/>
                  </a:lnTo>
                  <a:close/>
                  <a:moveTo>
                    <a:pt x="3075" y="587"/>
                  </a:moveTo>
                  <a:cubicBezTo>
                    <a:pt x="2887" y="587"/>
                    <a:pt x="2887" y="587"/>
                    <a:pt x="2887" y="587"/>
                  </a:cubicBezTo>
                  <a:cubicBezTo>
                    <a:pt x="2887" y="2555"/>
                    <a:pt x="2887" y="2555"/>
                    <a:pt x="2887" y="2555"/>
                  </a:cubicBezTo>
                  <a:cubicBezTo>
                    <a:pt x="2887" y="2611"/>
                    <a:pt x="2816" y="2657"/>
                    <a:pt x="2760" y="2657"/>
                  </a:cubicBezTo>
                  <a:cubicBezTo>
                    <a:pt x="2703" y="2657"/>
                    <a:pt x="2625" y="2611"/>
                    <a:pt x="2625" y="2555"/>
                  </a:cubicBezTo>
                  <a:cubicBezTo>
                    <a:pt x="2625" y="392"/>
                    <a:pt x="2625" y="392"/>
                    <a:pt x="2625" y="392"/>
                  </a:cubicBezTo>
                  <a:cubicBezTo>
                    <a:pt x="2429" y="392"/>
                    <a:pt x="2429" y="392"/>
                    <a:pt x="2429" y="392"/>
                  </a:cubicBezTo>
                  <a:cubicBezTo>
                    <a:pt x="2429" y="2653"/>
                    <a:pt x="2429" y="2653"/>
                    <a:pt x="2429" y="2653"/>
                  </a:cubicBezTo>
                  <a:cubicBezTo>
                    <a:pt x="2429" y="2823"/>
                    <a:pt x="2590" y="2960"/>
                    <a:pt x="2760" y="2960"/>
                  </a:cubicBezTo>
                  <a:cubicBezTo>
                    <a:pt x="2929" y="2960"/>
                    <a:pt x="3075" y="2823"/>
                    <a:pt x="3075" y="2653"/>
                  </a:cubicBezTo>
                  <a:lnTo>
                    <a:pt x="3075" y="587"/>
                  </a:lnTo>
                  <a:close/>
                  <a:moveTo>
                    <a:pt x="589" y="2428"/>
                  </a:moveTo>
                  <a:cubicBezTo>
                    <a:pt x="1251" y="2428"/>
                    <a:pt x="1251" y="2428"/>
                    <a:pt x="1251" y="2428"/>
                  </a:cubicBezTo>
                  <a:cubicBezTo>
                    <a:pt x="1251" y="2624"/>
                    <a:pt x="1251" y="2624"/>
                    <a:pt x="1251" y="2624"/>
                  </a:cubicBezTo>
                  <a:cubicBezTo>
                    <a:pt x="589" y="2624"/>
                    <a:pt x="589" y="2624"/>
                    <a:pt x="589" y="2624"/>
                  </a:cubicBezTo>
                  <a:lnTo>
                    <a:pt x="589" y="2428"/>
                  </a:lnTo>
                  <a:close/>
                  <a:moveTo>
                    <a:pt x="589" y="2028"/>
                  </a:moveTo>
                  <a:cubicBezTo>
                    <a:pt x="1439" y="2028"/>
                    <a:pt x="1439" y="2028"/>
                    <a:pt x="1439" y="2028"/>
                  </a:cubicBezTo>
                  <a:cubicBezTo>
                    <a:pt x="1439" y="2232"/>
                    <a:pt x="1439" y="2232"/>
                    <a:pt x="1439" y="2232"/>
                  </a:cubicBezTo>
                  <a:cubicBezTo>
                    <a:pt x="589" y="2232"/>
                    <a:pt x="589" y="2232"/>
                    <a:pt x="589" y="2232"/>
                  </a:cubicBezTo>
                  <a:lnTo>
                    <a:pt x="589" y="2028"/>
                  </a:lnTo>
                  <a:close/>
                  <a:moveTo>
                    <a:pt x="1840" y="2232"/>
                  </a:moveTo>
                  <a:cubicBezTo>
                    <a:pt x="1636" y="2232"/>
                    <a:pt x="1636" y="2232"/>
                    <a:pt x="1636" y="2232"/>
                  </a:cubicBezTo>
                  <a:cubicBezTo>
                    <a:pt x="1636" y="2028"/>
                    <a:pt x="1636" y="2028"/>
                    <a:pt x="1636" y="2028"/>
                  </a:cubicBezTo>
                  <a:cubicBezTo>
                    <a:pt x="1840" y="2028"/>
                    <a:pt x="1840" y="2028"/>
                    <a:pt x="1840" y="2028"/>
                  </a:cubicBezTo>
                  <a:lnTo>
                    <a:pt x="1840" y="2232"/>
                  </a:lnTo>
                  <a:close/>
                  <a:moveTo>
                    <a:pt x="1439" y="1635"/>
                  </a:moveTo>
                  <a:cubicBezTo>
                    <a:pt x="1840" y="1635"/>
                    <a:pt x="1840" y="1635"/>
                    <a:pt x="1840" y="1635"/>
                  </a:cubicBezTo>
                  <a:cubicBezTo>
                    <a:pt x="1840" y="1840"/>
                    <a:pt x="1840" y="1840"/>
                    <a:pt x="1840" y="1840"/>
                  </a:cubicBezTo>
                  <a:cubicBezTo>
                    <a:pt x="1439" y="1840"/>
                    <a:pt x="1439" y="1840"/>
                    <a:pt x="1439" y="1840"/>
                  </a:cubicBezTo>
                  <a:lnTo>
                    <a:pt x="1439" y="1635"/>
                  </a:lnTo>
                  <a:close/>
                  <a:moveTo>
                    <a:pt x="589" y="597"/>
                  </a:moveTo>
                  <a:cubicBezTo>
                    <a:pt x="1840" y="597"/>
                    <a:pt x="1840" y="597"/>
                    <a:pt x="1840" y="597"/>
                  </a:cubicBezTo>
                  <a:cubicBezTo>
                    <a:pt x="1840" y="1439"/>
                    <a:pt x="1840" y="1439"/>
                    <a:pt x="1840" y="1439"/>
                  </a:cubicBezTo>
                  <a:cubicBezTo>
                    <a:pt x="589" y="1439"/>
                    <a:pt x="589" y="1439"/>
                    <a:pt x="589" y="1439"/>
                  </a:cubicBezTo>
                  <a:lnTo>
                    <a:pt x="589" y="597"/>
                  </a:lnTo>
                  <a:close/>
                  <a:moveTo>
                    <a:pt x="1243" y="1840"/>
                  </a:moveTo>
                  <a:cubicBezTo>
                    <a:pt x="589" y="1840"/>
                    <a:pt x="589" y="1840"/>
                    <a:pt x="589" y="1840"/>
                  </a:cubicBezTo>
                  <a:cubicBezTo>
                    <a:pt x="589" y="1635"/>
                    <a:pt x="589" y="1635"/>
                    <a:pt x="589" y="1635"/>
                  </a:cubicBezTo>
                  <a:cubicBezTo>
                    <a:pt x="1243" y="1635"/>
                    <a:pt x="1243" y="1635"/>
                    <a:pt x="1243" y="1635"/>
                  </a:cubicBezTo>
                  <a:lnTo>
                    <a:pt x="1243" y="1840"/>
                  </a:lnTo>
                  <a:close/>
                </a:path>
              </a:pathLst>
            </a:custGeom>
            <a:solidFill>
              <a:srgbClr val="55463D"/>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grpSp>
      <p:grpSp>
        <p:nvGrpSpPr>
          <p:cNvPr id="30" name="组合 29"/>
          <p:cNvGrpSpPr/>
          <p:nvPr/>
        </p:nvGrpSpPr>
        <p:grpSpPr>
          <a:xfrm>
            <a:off x="1437640" y="5105400"/>
            <a:ext cx="624840" cy="624840"/>
            <a:chOff x="8124" y="3530"/>
            <a:chExt cx="984" cy="984"/>
          </a:xfrm>
        </p:grpSpPr>
        <p:sp>
          <p:nvSpPr>
            <p:cNvPr id="27" name="椭圆 26"/>
            <p:cNvSpPr/>
            <p:nvPr/>
          </p:nvSpPr>
          <p:spPr>
            <a:xfrm>
              <a:off x="8124" y="3530"/>
              <a:ext cx="984" cy="98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定位箭头"/>
            <p:cNvSpPr/>
            <p:nvPr/>
          </p:nvSpPr>
          <p:spPr>
            <a:xfrm>
              <a:off x="8305" y="3686"/>
              <a:ext cx="623" cy="623"/>
            </a:xfrm>
            <a:custGeom>
              <a:avLst/>
              <a:gdLst/>
              <a:ahLst/>
              <a:cxnLst/>
              <a:rect l="l" t="t" r="r" b="b"/>
              <a:pathLst>
                <a:path w="751403" h="647761">
                  <a:moveTo>
                    <a:pt x="375701" y="46501"/>
                  </a:moveTo>
                  <a:lnTo>
                    <a:pt x="64988" y="582211"/>
                  </a:lnTo>
                  <a:lnTo>
                    <a:pt x="69940" y="582211"/>
                  </a:lnTo>
                  <a:lnTo>
                    <a:pt x="375701" y="403812"/>
                  </a:lnTo>
                  <a:close/>
                  <a:moveTo>
                    <a:pt x="375702" y="0"/>
                  </a:moveTo>
                  <a:lnTo>
                    <a:pt x="751403" y="647761"/>
                  </a:lnTo>
                  <a:lnTo>
                    <a:pt x="745416" y="647761"/>
                  </a:lnTo>
                  <a:lnTo>
                    <a:pt x="375702" y="432047"/>
                  </a:lnTo>
                  <a:lnTo>
                    <a:pt x="375701" y="432048"/>
                  </a:lnTo>
                  <a:lnTo>
                    <a:pt x="375701" y="432048"/>
                  </a:lnTo>
                  <a:lnTo>
                    <a:pt x="5987" y="647761"/>
                  </a:lnTo>
                  <a:lnTo>
                    <a:pt x="0" y="647761"/>
                  </a:lnTo>
                  <a:close/>
                </a:path>
              </a:pathLst>
            </a:custGeom>
            <a:solidFill>
              <a:srgbClr val="55463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grpSp>
      <p:sp>
        <p:nvSpPr>
          <p:cNvPr id="19" name="文本框 18"/>
          <p:cNvSpPr txBox="1"/>
          <p:nvPr/>
        </p:nvSpPr>
        <p:spPr>
          <a:xfrm>
            <a:off x="2223770" y="2096135"/>
            <a:ext cx="4198620" cy="6667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5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7" name="文本框 119"/>
          <p:cNvSpPr txBox="1"/>
          <p:nvPr/>
        </p:nvSpPr>
        <p:spPr>
          <a:xfrm>
            <a:off x="2223538" y="1875824"/>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
        <p:nvSpPr>
          <p:cNvPr id="8" name="文本框 7"/>
          <p:cNvSpPr txBox="1"/>
          <p:nvPr/>
        </p:nvSpPr>
        <p:spPr>
          <a:xfrm>
            <a:off x="2223770" y="3608070"/>
            <a:ext cx="4198620" cy="6667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5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9" name="文本框 119"/>
          <p:cNvSpPr txBox="1"/>
          <p:nvPr/>
        </p:nvSpPr>
        <p:spPr>
          <a:xfrm>
            <a:off x="2223538" y="3387759"/>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
        <p:nvSpPr>
          <p:cNvPr id="10" name="文本框 9"/>
          <p:cNvSpPr txBox="1"/>
          <p:nvPr/>
        </p:nvSpPr>
        <p:spPr>
          <a:xfrm>
            <a:off x="2223770" y="5212080"/>
            <a:ext cx="4198620" cy="6667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5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11" name="文本框 119"/>
          <p:cNvSpPr txBox="1"/>
          <p:nvPr/>
        </p:nvSpPr>
        <p:spPr>
          <a:xfrm>
            <a:off x="2223538" y="4991769"/>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5" fill="hold" grpId="0" nodeType="afterEffect">
                                  <p:stCondLst>
                                    <p:cond delay="0"/>
                                  </p:stCondLst>
                                  <p:childTnLst>
                                    <p:set>
                                      <p:cBhvr>
                                        <p:cTn id="18" dur="1" fill="hold">
                                          <p:stCondLst>
                                            <p:cond delay="0"/>
                                          </p:stCondLst>
                                        </p:cTn>
                                        <p:tgtEl>
                                          <p:spTgt spid="2050"/>
                                        </p:tgtEl>
                                        <p:attrNameLst>
                                          <p:attrName>style.visibility</p:attrName>
                                        </p:attrNameLst>
                                      </p:cBhvr>
                                      <p:to>
                                        <p:strVal val="visible"/>
                                      </p:to>
                                    </p:set>
                                    <p:animEffect transition="in" filter="randombar(vertical)">
                                      <p:cBhvr>
                                        <p:cTn id="19" dur="500"/>
                                        <p:tgtEl>
                                          <p:spTgt spid="2050"/>
                                        </p:tgtEl>
                                      </p:cBhvr>
                                    </p:animEffect>
                                  </p:childTnLst>
                                </p:cTn>
                              </p:par>
                            </p:childTnLst>
                          </p:cTn>
                        </p:par>
                        <p:par>
                          <p:cTn id="20" fill="hold">
                            <p:stCondLst>
                              <p:cond delay="1500"/>
                            </p:stCondLst>
                            <p:childTnLst>
                              <p:par>
                                <p:cTn id="21" presetID="35" presetClass="entr" presetSubtype="0"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anim calcmode="lin" valueType="num">
                                      <p:cBhvr>
                                        <p:cTn id="24" dur="500" fill="hold"/>
                                        <p:tgtEl>
                                          <p:spTgt spid="21"/>
                                        </p:tgtEl>
                                        <p:attrNameLst>
                                          <p:attrName>style.rotation</p:attrName>
                                        </p:attrNameLst>
                                      </p:cBhvr>
                                      <p:tavLst>
                                        <p:tav tm="0">
                                          <p:val>
                                            <p:fltVal val="720"/>
                                          </p:val>
                                        </p:tav>
                                        <p:tav tm="100000">
                                          <p:val>
                                            <p:fltVal val="0"/>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 calcmode="lin" valueType="num">
                                      <p:cBhvr>
                                        <p:cTn id="26" dur="500" fill="hold"/>
                                        <p:tgtEl>
                                          <p:spTgt spid="21"/>
                                        </p:tgtEl>
                                        <p:attrNameLst>
                                          <p:attrName>ppt_w</p:attrName>
                                        </p:attrNameLst>
                                      </p:cBhvr>
                                      <p:tavLst>
                                        <p:tav tm="0">
                                          <p:val>
                                            <p:fltVal val="0"/>
                                          </p:val>
                                        </p:tav>
                                        <p:tav tm="100000">
                                          <p:val>
                                            <p:strVal val="#ppt_w"/>
                                          </p:val>
                                        </p:tav>
                                      </p:tavLst>
                                    </p:anim>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left)">
                                      <p:cBhvr>
                                        <p:cTn id="30" dur="500"/>
                                        <p:tgtEl>
                                          <p:spTgt spid="7"/>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p:tgtEl>
                                          <p:spTgt spid="19"/>
                                        </p:tgtEl>
                                        <p:attrNameLst>
                                          <p:attrName>ppt_y</p:attrName>
                                        </p:attrNameLst>
                                      </p:cBhvr>
                                      <p:tavLst>
                                        <p:tav tm="0">
                                          <p:val>
                                            <p:strVal val="#ppt_y+#ppt_h*1.125000"/>
                                          </p:val>
                                        </p:tav>
                                        <p:tav tm="100000">
                                          <p:val>
                                            <p:strVal val="#ppt_y"/>
                                          </p:val>
                                        </p:tav>
                                      </p:tavLst>
                                    </p:anim>
                                    <p:animEffect transition="in" filter="wipe(up)">
                                      <p:cBhvr>
                                        <p:cTn id="34" dur="500"/>
                                        <p:tgtEl>
                                          <p:spTgt spid="19"/>
                                        </p:tgtEl>
                                      </p:cBhvr>
                                    </p:animEffect>
                                  </p:childTnLst>
                                </p:cTn>
                              </p:par>
                            </p:childTnLst>
                          </p:cTn>
                        </p:par>
                        <p:par>
                          <p:cTn id="35" fill="hold">
                            <p:stCondLst>
                              <p:cond delay="2500"/>
                            </p:stCondLst>
                            <p:childTnLst>
                              <p:par>
                                <p:cTn id="36" presetID="35" presetClass="entr" presetSubtype="0" fill="hold" nodeType="after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anim calcmode="lin" valueType="num">
                                      <p:cBhvr>
                                        <p:cTn id="39" dur="500" fill="hold"/>
                                        <p:tgtEl>
                                          <p:spTgt spid="28"/>
                                        </p:tgtEl>
                                        <p:attrNameLst>
                                          <p:attrName>style.rotation</p:attrName>
                                        </p:attrNameLst>
                                      </p:cBhvr>
                                      <p:tavLst>
                                        <p:tav tm="0">
                                          <p:val>
                                            <p:fltVal val="720"/>
                                          </p:val>
                                        </p:tav>
                                        <p:tav tm="100000">
                                          <p:val>
                                            <p:fltVal val="0"/>
                                          </p:val>
                                        </p:tav>
                                      </p:tavLst>
                                    </p:anim>
                                    <p:anim calcmode="lin" valueType="num">
                                      <p:cBhvr>
                                        <p:cTn id="40" dur="500" fill="hold"/>
                                        <p:tgtEl>
                                          <p:spTgt spid="28"/>
                                        </p:tgtEl>
                                        <p:attrNameLst>
                                          <p:attrName>ppt_h</p:attrName>
                                        </p:attrNameLst>
                                      </p:cBhvr>
                                      <p:tavLst>
                                        <p:tav tm="0">
                                          <p:val>
                                            <p:fltVal val="0"/>
                                          </p:val>
                                        </p:tav>
                                        <p:tav tm="100000">
                                          <p:val>
                                            <p:strVal val="#ppt_h"/>
                                          </p:val>
                                        </p:tav>
                                      </p:tavLst>
                                    </p:anim>
                                    <p:anim calcmode="lin" valueType="num">
                                      <p:cBhvr>
                                        <p:cTn id="41" dur="500" fill="hold"/>
                                        <p:tgtEl>
                                          <p:spTgt spid="28"/>
                                        </p:tgtEl>
                                        <p:attrNameLst>
                                          <p:attrName>ppt_w</p:attrName>
                                        </p:attrNameLst>
                                      </p:cBhvr>
                                      <p:tavLst>
                                        <p:tav tm="0">
                                          <p:val>
                                            <p:fltVal val="0"/>
                                          </p:val>
                                        </p:tav>
                                        <p:tav tm="100000">
                                          <p:val>
                                            <p:strVal val="#ppt_w"/>
                                          </p:val>
                                        </p:tav>
                                      </p:tavLst>
                                    </p:anim>
                                  </p:childTnLst>
                                </p:cTn>
                              </p:par>
                            </p:childTnLst>
                          </p:cTn>
                        </p:par>
                        <p:par>
                          <p:cTn id="42" fill="hold">
                            <p:stCondLst>
                              <p:cond delay="3000"/>
                            </p:stCondLst>
                            <p:childTnLst>
                              <p:par>
                                <p:cTn id="43" presetID="22" presetClass="entr" presetSubtype="8" fill="hold" grpId="0" nodeType="after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left)">
                                      <p:cBhvr>
                                        <p:cTn id="45" dur="500"/>
                                        <p:tgtEl>
                                          <p:spTgt spid="9"/>
                                        </p:tgtEl>
                                      </p:cBhvr>
                                    </p:animEffect>
                                  </p:childTnLst>
                                </p:cTn>
                              </p:par>
                              <p:par>
                                <p:cTn id="46" presetID="12" presetClass="entr" presetSubtype="4" fill="hold" grpId="0" nodeType="withEffect">
                                  <p:stCondLst>
                                    <p:cond delay="0"/>
                                  </p:stCondLst>
                                  <p:childTnLst>
                                    <p:set>
                                      <p:cBhvr>
                                        <p:cTn id="47" dur="1" fill="hold">
                                          <p:stCondLst>
                                            <p:cond delay="0"/>
                                          </p:stCondLst>
                                        </p:cTn>
                                        <p:tgtEl>
                                          <p:spTgt spid="8"/>
                                        </p:tgtEl>
                                        <p:attrNameLst>
                                          <p:attrName>style.visibility</p:attrName>
                                        </p:attrNameLst>
                                      </p:cBhvr>
                                      <p:to>
                                        <p:strVal val="visible"/>
                                      </p:to>
                                    </p:set>
                                    <p:anim calcmode="lin" valueType="num">
                                      <p:cBhvr additive="base">
                                        <p:cTn id="48" dur="500"/>
                                        <p:tgtEl>
                                          <p:spTgt spid="8"/>
                                        </p:tgtEl>
                                        <p:attrNameLst>
                                          <p:attrName>ppt_y</p:attrName>
                                        </p:attrNameLst>
                                      </p:cBhvr>
                                      <p:tavLst>
                                        <p:tav tm="0">
                                          <p:val>
                                            <p:strVal val="#ppt_y+#ppt_h*1.125000"/>
                                          </p:val>
                                        </p:tav>
                                        <p:tav tm="100000">
                                          <p:val>
                                            <p:strVal val="#ppt_y"/>
                                          </p:val>
                                        </p:tav>
                                      </p:tavLst>
                                    </p:anim>
                                    <p:animEffect transition="in" filter="wipe(up)">
                                      <p:cBhvr>
                                        <p:cTn id="49" dur="500"/>
                                        <p:tgtEl>
                                          <p:spTgt spid="8"/>
                                        </p:tgtEl>
                                      </p:cBhvr>
                                    </p:animEffect>
                                  </p:childTnLst>
                                </p:cTn>
                              </p:par>
                            </p:childTnLst>
                          </p:cTn>
                        </p:par>
                        <p:par>
                          <p:cTn id="50" fill="hold">
                            <p:stCondLst>
                              <p:cond delay="3500"/>
                            </p:stCondLst>
                            <p:childTnLst>
                              <p:par>
                                <p:cTn id="51" presetID="35" presetClass="entr" presetSubtype="0" fill="hold" nodeType="after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fade">
                                      <p:cBhvr>
                                        <p:cTn id="53" dur="500"/>
                                        <p:tgtEl>
                                          <p:spTgt spid="30"/>
                                        </p:tgtEl>
                                      </p:cBhvr>
                                    </p:animEffect>
                                    <p:anim calcmode="lin" valueType="num">
                                      <p:cBhvr>
                                        <p:cTn id="54" dur="500" fill="hold"/>
                                        <p:tgtEl>
                                          <p:spTgt spid="30"/>
                                        </p:tgtEl>
                                        <p:attrNameLst>
                                          <p:attrName>style.rotation</p:attrName>
                                        </p:attrNameLst>
                                      </p:cBhvr>
                                      <p:tavLst>
                                        <p:tav tm="0">
                                          <p:val>
                                            <p:fltVal val="720"/>
                                          </p:val>
                                        </p:tav>
                                        <p:tav tm="100000">
                                          <p:val>
                                            <p:fltVal val="0"/>
                                          </p:val>
                                        </p:tav>
                                      </p:tavLst>
                                    </p:anim>
                                    <p:anim calcmode="lin" valueType="num">
                                      <p:cBhvr>
                                        <p:cTn id="55" dur="500" fill="hold"/>
                                        <p:tgtEl>
                                          <p:spTgt spid="30"/>
                                        </p:tgtEl>
                                        <p:attrNameLst>
                                          <p:attrName>ppt_h</p:attrName>
                                        </p:attrNameLst>
                                      </p:cBhvr>
                                      <p:tavLst>
                                        <p:tav tm="0">
                                          <p:val>
                                            <p:fltVal val="0"/>
                                          </p:val>
                                        </p:tav>
                                        <p:tav tm="100000">
                                          <p:val>
                                            <p:strVal val="#ppt_h"/>
                                          </p:val>
                                        </p:tav>
                                      </p:tavLst>
                                    </p:anim>
                                    <p:anim calcmode="lin" valueType="num">
                                      <p:cBhvr>
                                        <p:cTn id="56" dur="500" fill="hold"/>
                                        <p:tgtEl>
                                          <p:spTgt spid="30"/>
                                        </p:tgtEl>
                                        <p:attrNameLst>
                                          <p:attrName>ppt_w</p:attrName>
                                        </p:attrNameLst>
                                      </p:cBhvr>
                                      <p:tavLst>
                                        <p:tav tm="0">
                                          <p:val>
                                            <p:fltVal val="0"/>
                                          </p:val>
                                        </p:tav>
                                        <p:tav tm="100000">
                                          <p:val>
                                            <p:strVal val="#ppt_w"/>
                                          </p:val>
                                        </p:tav>
                                      </p:tavLst>
                                    </p:anim>
                                  </p:childTnLst>
                                </p:cTn>
                              </p:par>
                            </p:childTnLst>
                          </p:cTn>
                        </p:par>
                        <p:par>
                          <p:cTn id="57" fill="hold">
                            <p:stCondLst>
                              <p:cond delay="4000"/>
                            </p:stCondLst>
                            <p:childTnLst>
                              <p:par>
                                <p:cTn id="58" presetID="22" presetClass="entr" presetSubtype="8" fill="hold" grpId="0" nodeType="after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wipe(left)">
                                      <p:cBhvr>
                                        <p:cTn id="60" dur="500"/>
                                        <p:tgtEl>
                                          <p:spTgt spid="11"/>
                                        </p:tgtEl>
                                      </p:cBhvr>
                                    </p:animEffect>
                                  </p:childTnLst>
                                </p:cTn>
                              </p:par>
                              <p:par>
                                <p:cTn id="61" presetID="12" presetClass="entr" presetSubtype="4" fill="hold" grpId="0" nodeType="with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additive="base">
                                        <p:cTn id="63" dur="500"/>
                                        <p:tgtEl>
                                          <p:spTgt spid="10"/>
                                        </p:tgtEl>
                                        <p:attrNameLst>
                                          <p:attrName>ppt_y</p:attrName>
                                        </p:attrNameLst>
                                      </p:cBhvr>
                                      <p:tavLst>
                                        <p:tav tm="0">
                                          <p:val>
                                            <p:strVal val="#ppt_y+#ppt_h*1.125000"/>
                                          </p:val>
                                        </p:tav>
                                        <p:tav tm="100000">
                                          <p:val>
                                            <p:strVal val="#ppt_y"/>
                                          </p:val>
                                        </p:tav>
                                      </p:tavLst>
                                    </p:anim>
                                    <p:animEffect transition="in" filter="wipe(up)">
                                      <p:cBhvr>
                                        <p:cTn id="6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50" grpId="0" bldLvl="0" animBg="1"/>
      <p:bldP spid="19" grpId="0"/>
      <p:bldP spid="7" grpId="0"/>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6277610" y="1603375"/>
            <a:ext cx="4831080" cy="469392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050925" y="1603375"/>
            <a:ext cx="5135245" cy="2058035"/>
          </a:xfrm>
          <a:prstGeom prst="rect">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24"/>
          <p:cNvSpPr txBox="1"/>
          <p:nvPr/>
        </p:nvSpPr>
        <p:spPr>
          <a:xfrm>
            <a:off x="1051054" y="4209701"/>
            <a:ext cx="2337435" cy="335280"/>
          </a:xfrm>
          <a:prstGeom prst="rect">
            <a:avLst/>
          </a:prstGeom>
          <a:noFill/>
        </p:spPr>
        <p:txBody>
          <a:bodyPr wrap="none" rtlCol="0">
            <a:spAutoFit/>
          </a:bodyPr>
          <a:lstStyle/>
          <a:p>
            <a:pPr algn="l"/>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7" name="TextBox 24"/>
          <p:cNvSpPr txBox="1"/>
          <p:nvPr/>
        </p:nvSpPr>
        <p:spPr>
          <a:xfrm>
            <a:off x="1050925" y="4544695"/>
            <a:ext cx="5135245" cy="137160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edge">
                                      <p:cBhvr>
                                        <p:cTn id="19" dur="500"/>
                                        <p:tgtEl>
                                          <p:spTgt spid="5"/>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2500"/>
                            </p:stCondLst>
                            <p:childTnLst>
                              <p:par>
                                <p:cTn id="29" presetID="14" presetClass="entr" presetSubtype="10"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randombar(horizontal)">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grpSp>
        <p:nvGrpSpPr>
          <p:cNvPr id="8" name="组合 7"/>
          <p:cNvGrpSpPr/>
          <p:nvPr/>
        </p:nvGrpSpPr>
        <p:grpSpPr>
          <a:xfrm>
            <a:off x="4309745" y="2014855"/>
            <a:ext cx="3445510" cy="3444240"/>
            <a:chOff x="6785" y="1613"/>
            <a:chExt cx="5426" cy="5424"/>
          </a:xfrm>
          <a:solidFill>
            <a:srgbClr val="55463D">
              <a:alpha val="50000"/>
            </a:srgbClr>
          </a:solidFill>
        </p:grpSpPr>
        <p:sp>
          <p:nvSpPr>
            <p:cNvPr id="4" name="饼形 3"/>
            <p:cNvSpPr/>
            <p:nvPr/>
          </p:nvSpPr>
          <p:spPr>
            <a:xfrm>
              <a:off x="6785" y="4325"/>
              <a:ext cx="2712" cy="2712"/>
            </a:xfrm>
            <a:prstGeom prst="pi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饼形 4"/>
            <p:cNvSpPr/>
            <p:nvPr/>
          </p:nvSpPr>
          <p:spPr>
            <a:xfrm flipH="1">
              <a:off x="9499" y="4325"/>
              <a:ext cx="2712" cy="2712"/>
            </a:xfrm>
            <a:prstGeom prst="pi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饼形 5"/>
            <p:cNvSpPr/>
            <p:nvPr/>
          </p:nvSpPr>
          <p:spPr>
            <a:xfrm flipH="1" flipV="1">
              <a:off x="9497" y="1613"/>
              <a:ext cx="2712" cy="2712"/>
            </a:xfrm>
            <a:prstGeom prst="pi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饼形 6"/>
            <p:cNvSpPr/>
            <p:nvPr/>
          </p:nvSpPr>
          <p:spPr>
            <a:xfrm flipV="1">
              <a:off x="6787" y="1613"/>
              <a:ext cx="2712" cy="2712"/>
            </a:xfrm>
            <a:prstGeom prst="pi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3" name="文本框 12"/>
          <p:cNvSpPr txBox="1"/>
          <p:nvPr/>
        </p:nvSpPr>
        <p:spPr>
          <a:xfrm>
            <a:off x="5464810" y="3391535"/>
            <a:ext cx="1261745" cy="701040"/>
          </a:xfrm>
          <a:prstGeom prst="rect">
            <a:avLst/>
          </a:prstGeom>
          <a:noFill/>
        </p:spPr>
        <p:txBody>
          <a:bodyPr wrap="square" rtlCol="0">
            <a:spAutoFit/>
          </a:bodyPr>
          <a:lstStyle/>
          <a:p>
            <a:pPr algn="ctr"/>
            <a:r>
              <a:rPr lang="zh-CN" altLang="en-US" sz="2000" b="1">
                <a:solidFill>
                  <a:schemeClr val="tx1">
                    <a:lumMod val="65000"/>
                    <a:lumOff val="35000"/>
                  </a:schemeClr>
                </a:solidFill>
                <a:latin typeface="罗西钢笔行楷" panose="02010800040101010101" charset="-122"/>
                <a:ea typeface="罗西钢笔行楷" panose="02010800040101010101" charset="-122"/>
              </a:rPr>
              <a:t>单击此处输入文本</a:t>
            </a:r>
          </a:p>
        </p:txBody>
      </p:sp>
      <p:sp>
        <p:nvSpPr>
          <p:cNvPr id="21" name="TextBox 23"/>
          <p:cNvSpPr txBox="1"/>
          <p:nvPr/>
        </p:nvSpPr>
        <p:spPr>
          <a:xfrm>
            <a:off x="807085" y="2126615"/>
            <a:ext cx="3378835" cy="1051560"/>
          </a:xfrm>
          <a:prstGeom prst="rect">
            <a:avLst/>
          </a:prstGeom>
          <a:noFill/>
        </p:spPr>
        <p:txBody>
          <a:bodyPr wrap="square" rtlCol="0">
            <a:spAutoFit/>
          </a:bodyPr>
          <a:lstStyle/>
          <a:p>
            <a:pPr algn="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2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
        <p:nvSpPr>
          <p:cNvPr id="9" name="TextBox 23"/>
          <p:cNvSpPr txBox="1"/>
          <p:nvPr/>
        </p:nvSpPr>
        <p:spPr>
          <a:xfrm>
            <a:off x="807085" y="4092575"/>
            <a:ext cx="3378835" cy="1051560"/>
          </a:xfrm>
          <a:prstGeom prst="rect">
            <a:avLst/>
          </a:prstGeom>
          <a:noFill/>
        </p:spPr>
        <p:txBody>
          <a:bodyPr wrap="square" rtlCol="0">
            <a:spAutoFit/>
          </a:bodyPr>
          <a:lstStyle/>
          <a:p>
            <a:pPr algn="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2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
        <p:nvSpPr>
          <p:cNvPr id="10" name="TextBox 23"/>
          <p:cNvSpPr txBox="1"/>
          <p:nvPr/>
        </p:nvSpPr>
        <p:spPr>
          <a:xfrm>
            <a:off x="7883525" y="2126615"/>
            <a:ext cx="3378835" cy="105156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2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
        <p:nvSpPr>
          <p:cNvPr id="11" name="TextBox 23"/>
          <p:cNvSpPr txBox="1"/>
          <p:nvPr/>
        </p:nvSpPr>
        <p:spPr>
          <a:xfrm>
            <a:off x="7883525" y="4092575"/>
            <a:ext cx="3378835" cy="105156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2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35"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anim calcmode="lin" valueType="num">
                                      <p:cBhvr>
                                        <p:cTn id="20" dur="500" fill="hold"/>
                                        <p:tgtEl>
                                          <p:spTgt spid="8"/>
                                        </p:tgtEl>
                                        <p:attrNameLst>
                                          <p:attrName>style.rotation</p:attrName>
                                        </p:attrNameLst>
                                      </p:cBhvr>
                                      <p:tavLst>
                                        <p:tav tm="0">
                                          <p:val>
                                            <p:fltVal val="720"/>
                                          </p:val>
                                        </p:tav>
                                        <p:tav tm="100000">
                                          <p:val>
                                            <p:fltVal val="0"/>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 calcmode="lin" valueType="num">
                                      <p:cBhvr>
                                        <p:cTn id="22" dur="500" fill="hold"/>
                                        <p:tgtEl>
                                          <p:spTgt spid="8"/>
                                        </p:tgtEl>
                                        <p:attrNameLst>
                                          <p:attrName>ppt_w</p:attrName>
                                        </p:attrNameLst>
                                      </p:cBhvr>
                                      <p:tavLst>
                                        <p:tav tm="0">
                                          <p:val>
                                            <p:fltVal val="0"/>
                                          </p:val>
                                        </p:tav>
                                        <p:tav tm="100000">
                                          <p:val>
                                            <p:strVal val="#ppt_w"/>
                                          </p:val>
                                        </p:tav>
                                      </p:tavLst>
                                    </p:anim>
                                  </p:childTnLst>
                                </p:cTn>
                              </p:par>
                            </p:childTnLst>
                          </p:cTn>
                        </p:par>
                        <p:par>
                          <p:cTn id="23" fill="hold">
                            <p:stCondLst>
                              <p:cond delay="1500"/>
                            </p:stCondLst>
                            <p:childTnLst>
                              <p:par>
                                <p:cTn id="24" presetID="31"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 calcmode="lin" valueType="num">
                                      <p:cBhvr>
                                        <p:cTn id="28" dur="500" fill="hold"/>
                                        <p:tgtEl>
                                          <p:spTgt spid="13"/>
                                        </p:tgtEl>
                                        <p:attrNameLst>
                                          <p:attrName>style.rotation</p:attrName>
                                        </p:attrNameLst>
                                      </p:cBhvr>
                                      <p:tavLst>
                                        <p:tav tm="0">
                                          <p:val>
                                            <p:fltVal val="90"/>
                                          </p:val>
                                        </p:tav>
                                        <p:tav tm="100000">
                                          <p:val>
                                            <p:fltVal val="0"/>
                                          </p:val>
                                        </p:tav>
                                      </p:tavLst>
                                    </p:anim>
                                    <p:animEffect transition="in" filter="fade">
                                      <p:cBhvr>
                                        <p:cTn id="29" dur="500"/>
                                        <p:tgtEl>
                                          <p:spTgt spid="13"/>
                                        </p:tgtEl>
                                      </p:cBhvr>
                                    </p:animEffect>
                                  </p:childTnLst>
                                </p:cTn>
                              </p:par>
                            </p:childTnLst>
                          </p:cTn>
                        </p:par>
                        <p:par>
                          <p:cTn id="30" fill="hold">
                            <p:stCondLst>
                              <p:cond delay="2000"/>
                            </p:stCondLst>
                            <p:childTnLst>
                              <p:par>
                                <p:cTn id="31" presetID="42" presetClass="entr" presetSubtype="0" fill="hold" grpId="0" nodeType="after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1000"/>
                                        <p:tgtEl>
                                          <p:spTgt spid="21"/>
                                        </p:tgtEl>
                                      </p:cBhvr>
                                    </p:animEffect>
                                    <p:anim calcmode="lin" valueType="num">
                                      <p:cBhvr>
                                        <p:cTn id="34" dur="1000" fill="hold"/>
                                        <p:tgtEl>
                                          <p:spTgt spid="21"/>
                                        </p:tgtEl>
                                        <p:attrNameLst>
                                          <p:attrName>ppt_x</p:attrName>
                                        </p:attrNameLst>
                                      </p:cBhvr>
                                      <p:tavLst>
                                        <p:tav tm="0">
                                          <p:val>
                                            <p:strVal val="#ppt_x"/>
                                          </p:val>
                                        </p:tav>
                                        <p:tav tm="100000">
                                          <p:val>
                                            <p:strVal val="#ppt_x"/>
                                          </p:val>
                                        </p:tav>
                                      </p:tavLst>
                                    </p:anim>
                                    <p:anim calcmode="lin" valueType="num">
                                      <p:cBhvr>
                                        <p:cTn id="35" dur="1000" fill="hold"/>
                                        <p:tgtEl>
                                          <p:spTgt spid="21"/>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42" presetClass="entr" presetSubtype="0"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1000"/>
                                        <p:tgtEl>
                                          <p:spTgt spid="9"/>
                                        </p:tgtEl>
                                      </p:cBhvr>
                                    </p:animEffect>
                                    <p:anim calcmode="lin" valueType="num">
                                      <p:cBhvr>
                                        <p:cTn id="40" dur="1000" fill="hold"/>
                                        <p:tgtEl>
                                          <p:spTgt spid="9"/>
                                        </p:tgtEl>
                                        <p:attrNameLst>
                                          <p:attrName>ppt_x</p:attrName>
                                        </p:attrNameLst>
                                      </p:cBhvr>
                                      <p:tavLst>
                                        <p:tav tm="0">
                                          <p:val>
                                            <p:strVal val="#ppt_x"/>
                                          </p:val>
                                        </p:tav>
                                        <p:tav tm="100000">
                                          <p:val>
                                            <p:strVal val="#ppt_x"/>
                                          </p:val>
                                        </p:tav>
                                      </p:tavLst>
                                    </p:anim>
                                    <p:anim calcmode="lin" valueType="num">
                                      <p:cBhvr>
                                        <p:cTn id="41" dur="1000" fill="hold"/>
                                        <p:tgtEl>
                                          <p:spTgt spid="9"/>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42" presetClass="entr" presetSubtype="0"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1000"/>
                                        <p:tgtEl>
                                          <p:spTgt spid="10"/>
                                        </p:tgtEl>
                                      </p:cBhvr>
                                    </p:animEffect>
                                    <p:anim calcmode="lin" valueType="num">
                                      <p:cBhvr>
                                        <p:cTn id="46" dur="1000" fill="hold"/>
                                        <p:tgtEl>
                                          <p:spTgt spid="10"/>
                                        </p:tgtEl>
                                        <p:attrNameLst>
                                          <p:attrName>ppt_x</p:attrName>
                                        </p:attrNameLst>
                                      </p:cBhvr>
                                      <p:tavLst>
                                        <p:tav tm="0">
                                          <p:val>
                                            <p:strVal val="#ppt_x"/>
                                          </p:val>
                                        </p:tav>
                                        <p:tav tm="100000">
                                          <p:val>
                                            <p:strVal val="#ppt_x"/>
                                          </p:val>
                                        </p:tav>
                                      </p:tavLst>
                                    </p:anim>
                                    <p:anim calcmode="lin" valueType="num">
                                      <p:cBhvr>
                                        <p:cTn id="47" dur="1000" fill="hold"/>
                                        <p:tgtEl>
                                          <p:spTgt spid="10"/>
                                        </p:tgtEl>
                                        <p:attrNameLst>
                                          <p:attrName>ppt_y</p:attrName>
                                        </p:attrNameLst>
                                      </p:cBhvr>
                                      <p:tavLst>
                                        <p:tav tm="0">
                                          <p:val>
                                            <p:strVal val="#ppt_y+.1"/>
                                          </p:val>
                                        </p:tav>
                                        <p:tav tm="100000">
                                          <p:val>
                                            <p:strVal val="#ppt_y"/>
                                          </p:val>
                                        </p:tav>
                                      </p:tavLst>
                                    </p:anim>
                                  </p:childTnLst>
                                </p:cTn>
                              </p:par>
                            </p:childTnLst>
                          </p:cTn>
                        </p:par>
                        <p:par>
                          <p:cTn id="48" fill="hold">
                            <p:stCondLst>
                              <p:cond delay="5000"/>
                            </p:stCondLst>
                            <p:childTnLst>
                              <p:par>
                                <p:cTn id="49" presetID="42"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anim calcmode="lin" valueType="num">
                                      <p:cBhvr>
                                        <p:cTn id="52" dur="1000" fill="hold"/>
                                        <p:tgtEl>
                                          <p:spTgt spid="11"/>
                                        </p:tgtEl>
                                        <p:attrNameLst>
                                          <p:attrName>ppt_x</p:attrName>
                                        </p:attrNameLst>
                                      </p:cBhvr>
                                      <p:tavLst>
                                        <p:tav tm="0">
                                          <p:val>
                                            <p:strVal val="#ppt_x"/>
                                          </p:val>
                                        </p:tav>
                                        <p:tav tm="100000">
                                          <p:val>
                                            <p:strVal val="#ppt_x"/>
                                          </p:val>
                                        </p:tav>
                                      </p:tavLst>
                                    </p:anim>
                                    <p:anim calcmode="lin" valueType="num">
                                      <p:cBhvr>
                                        <p:cTn id="5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P spid="21" grpId="0"/>
      <p:bldP spid="9" grpId="0"/>
      <p:bldP spid="10"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6" name="矩形 5"/>
          <p:cNvSpPr/>
          <p:nvPr/>
        </p:nvSpPr>
        <p:spPr>
          <a:xfrm>
            <a:off x="5211445" y="1572895"/>
            <a:ext cx="6156960" cy="470916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折角形 6"/>
          <p:cNvSpPr/>
          <p:nvPr/>
        </p:nvSpPr>
        <p:spPr>
          <a:xfrm>
            <a:off x="852805" y="1572895"/>
            <a:ext cx="4221480" cy="2360930"/>
          </a:xfrm>
          <a:prstGeom prst="foldedCorner">
            <a:avLst>
              <a:gd name="adj" fmla="val 29684"/>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折角形 7"/>
          <p:cNvSpPr/>
          <p:nvPr/>
        </p:nvSpPr>
        <p:spPr>
          <a:xfrm>
            <a:off x="852805" y="4073525"/>
            <a:ext cx="4221480" cy="2208530"/>
          </a:xfrm>
          <a:prstGeom prst="foldedCorner">
            <a:avLst>
              <a:gd name="adj" fmla="val 29684"/>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974090" y="2301875"/>
            <a:ext cx="3970020" cy="13716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9" name="文本框 119"/>
          <p:cNvSpPr txBox="1"/>
          <p:nvPr/>
        </p:nvSpPr>
        <p:spPr>
          <a:xfrm>
            <a:off x="973858" y="1982504"/>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
        <p:nvSpPr>
          <p:cNvPr id="10" name="文本框 9"/>
          <p:cNvSpPr txBox="1"/>
          <p:nvPr/>
        </p:nvSpPr>
        <p:spPr>
          <a:xfrm>
            <a:off x="974090" y="4730115"/>
            <a:ext cx="3970020" cy="137160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11" name="文本框 119"/>
          <p:cNvSpPr txBox="1"/>
          <p:nvPr/>
        </p:nvSpPr>
        <p:spPr>
          <a:xfrm>
            <a:off x="973858" y="4410744"/>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edge">
                                      <p:cBhvr>
                                        <p:cTn id="19" dur="500"/>
                                        <p:tgtEl>
                                          <p:spTgt spid="7"/>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par>
                                <p:cTn id="24" presetID="12" presetClass="entr" presetSubtype="4"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p:tgtEl>
                                          <p:spTgt spid="19"/>
                                        </p:tgtEl>
                                        <p:attrNameLst>
                                          <p:attrName>ppt_y</p:attrName>
                                        </p:attrNameLst>
                                      </p:cBhvr>
                                      <p:tavLst>
                                        <p:tav tm="0">
                                          <p:val>
                                            <p:strVal val="#ppt_y+#ppt_h*1.125000"/>
                                          </p:val>
                                        </p:tav>
                                        <p:tav tm="100000">
                                          <p:val>
                                            <p:strVal val="#ppt_y"/>
                                          </p:val>
                                        </p:tav>
                                      </p:tavLst>
                                    </p:anim>
                                    <p:animEffect transition="in" filter="wipe(up)">
                                      <p:cBhvr>
                                        <p:cTn id="27" dur="500"/>
                                        <p:tgtEl>
                                          <p:spTgt spid="19"/>
                                        </p:tgtEl>
                                      </p:cBhvr>
                                    </p:animEffect>
                                  </p:childTnLst>
                                </p:cTn>
                              </p:par>
                            </p:childTnLst>
                          </p:cTn>
                        </p:par>
                        <p:par>
                          <p:cTn id="28" fill="hold">
                            <p:stCondLst>
                              <p:cond delay="2000"/>
                            </p:stCondLst>
                            <p:childTnLst>
                              <p:par>
                                <p:cTn id="29" presetID="2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edge">
                                      <p:cBhvr>
                                        <p:cTn id="31" dur="500"/>
                                        <p:tgtEl>
                                          <p:spTgt spid="8"/>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left)">
                                      <p:cBhvr>
                                        <p:cTn id="35" dur="500"/>
                                        <p:tgtEl>
                                          <p:spTgt spid="11"/>
                                        </p:tgtEl>
                                      </p:cBhvr>
                                    </p:animEffect>
                                  </p:childTnLst>
                                </p:cTn>
                              </p:par>
                              <p:par>
                                <p:cTn id="36" presetID="12" presetClass="entr" presetSubtype="4"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additive="base">
                                        <p:cTn id="38" dur="500"/>
                                        <p:tgtEl>
                                          <p:spTgt spid="10"/>
                                        </p:tgtEl>
                                        <p:attrNameLst>
                                          <p:attrName>ppt_y</p:attrName>
                                        </p:attrNameLst>
                                      </p:cBhvr>
                                      <p:tavLst>
                                        <p:tav tm="0">
                                          <p:val>
                                            <p:strVal val="#ppt_y+#ppt_h*1.125000"/>
                                          </p:val>
                                        </p:tav>
                                        <p:tav tm="100000">
                                          <p:val>
                                            <p:strVal val="#ppt_y"/>
                                          </p:val>
                                        </p:tav>
                                      </p:tavLst>
                                    </p:anim>
                                    <p:animEffect transition="in" filter="wipe(up)">
                                      <p:cBhvr>
                                        <p:cTn id="39" dur="500"/>
                                        <p:tgtEl>
                                          <p:spTgt spid="10"/>
                                        </p:tgtEl>
                                      </p:cBhvr>
                                    </p:animEffect>
                                  </p:childTnLst>
                                </p:cTn>
                              </p:par>
                            </p:childTnLst>
                          </p:cTn>
                        </p:par>
                        <p:par>
                          <p:cTn id="40" fill="hold">
                            <p:stCondLst>
                              <p:cond delay="3000"/>
                            </p:stCondLst>
                            <p:childTnLst>
                              <p:par>
                                <p:cTn id="41" presetID="14" presetClass="entr" presetSubtype="5"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randombar(vertical)">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bldLvl="0" animBg="1"/>
      <p:bldP spid="7" grpId="0" bldLvl="0" animBg="1"/>
      <p:bldP spid="8" grpId="0" bldLvl="0" animBg="1"/>
      <p:bldP spid="19" grpId="0"/>
      <p:bldP spid="9" grpId="0"/>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阴影"/>
          <p:cNvPicPr>
            <a:picLocks noChangeAspect="1"/>
          </p:cNvPicPr>
          <p:nvPr/>
        </p:nvPicPr>
        <p:blipFill>
          <a:blip r:embed="rId2"/>
          <a:stretch>
            <a:fillRect/>
          </a:stretch>
        </p:blipFill>
        <p:spPr>
          <a:xfrm>
            <a:off x="2294890" y="1798955"/>
            <a:ext cx="7601585" cy="3545840"/>
          </a:xfrm>
          <a:prstGeom prst="rect">
            <a:avLst/>
          </a:prstGeom>
        </p:spPr>
      </p:pic>
      <p:pic>
        <p:nvPicPr>
          <p:cNvPr id="3" name="图片 2" descr="饮料"/>
          <p:cNvPicPr>
            <a:picLocks noChangeAspect="1"/>
          </p:cNvPicPr>
          <p:nvPr/>
        </p:nvPicPr>
        <p:blipFill>
          <a:blip r:embed="rId3"/>
          <a:stretch>
            <a:fillRect/>
          </a:stretch>
        </p:blipFill>
        <p:spPr>
          <a:xfrm>
            <a:off x="10730865" y="4404360"/>
            <a:ext cx="1010285" cy="2061845"/>
          </a:xfrm>
          <a:prstGeom prst="rect">
            <a:avLst/>
          </a:prstGeom>
        </p:spPr>
      </p:pic>
      <p:sp>
        <p:nvSpPr>
          <p:cNvPr id="4" name="文本框 3"/>
          <p:cNvSpPr txBox="1"/>
          <p:nvPr/>
        </p:nvSpPr>
        <p:spPr>
          <a:xfrm>
            <a:off x="4859020" y="2157095"/>
            <a:ext cx="2472690" cy="701040"/>
          </a:xfrm>
          <a:prstGeom prst="rect">
            <a:avLst/>
          </a:prstGeom>
          <a:noFill/>
        </p:spPr>
        <p:txBody>
          <a:bodyPr wrap="square" rtlCol="0">
            <a:spAutoFit/>
          </a:bodyPr>
          <a:lstStyle/>
          <a:p>
            <a:pPr algn="ctr"/>
            <a:r>
              <a:rPr lang="en-US" altLang="zh-CN" sz="4000">
                <a:solidFill>
                  <a:srgbClr val="55463D"/>
                </a:solidFill>
                <a:latin typeface="罗西钢笔行楷" panose="02010800040101010101" charset="-122"/>
                <a:ea typeface="罗西钢笔行楷" panose="02010800040101010101" charset="-122"/>
              </a:rPr>
              <a:t>Part.03</a:t>
            </a:r>
          </a:p>
        </p:txBody>
      </p:sp>
      <p:sp>
        <p:nvSpPr>
          <p:cNvPr id="5" name="文本框 4"/>
          <p:cNvSpPr txBox="1"/>
          <p:nvPr/>
        </p:nvSpPr>
        <p:spPr>
          <a:xfrm>
            <a:off x="4269105" y="3013075"/>
            <a:ext cx="3651885" cy="1463040"/>
          </a:xfrm>
          <a:prstGeom prst="rect">
            <a:avLst/>
          </a:prstGeom>
          <a:noFill/>
        </p:spPr>
        <p:txBody>
          <a:bodyPr wrap="square" rtlCol="0">
            <a:spAutoFit/>
          </a:bodyPr>
          <a:lstStyle/>
          <a:p>
            <a:pPr algn="ctr" fontAlgn="auto">
              <a:lnSpc>
                <a:spcPct val="150000"/>
              </a:lnSpc>
            </a:pPr>
            <a:r>
              <a:rPr lang="zh-CN" altLang="en-US" sz="3200">
                <a:solidFill>
                  <a:srgbClr val="55463D"/>
                </a:solidFill>
                <a:latin typeface="罗西钢笔行楷" panose="02010800040101010101" charset="-122"/>
                <a:ea typeface="罗西钢笔行楷" panose="02010800040101010101" charset="-122"/>
                <a:sym typeface="+mn-ea"/>
              </a:rPr>
              <a:t>单击此处输入标题</a:t>
            </a:r>
            <a:endParaRPr lang="zh-CN" altLang="en-US" sz="3200">
              <a:solidFill>
                <a:srgbClr val="55463D"/>
              </a:solidFill>
              <a:latin typeface="罗西钢笔行楷" panose="02010800040101010101" charset="-122"/>
              <a:ea typeface="罗西钢笔行楷" panose="02010800040101010101" charset="-122"/>
            </a:endParaRPr>
          </a:p>
          <a:p>
            <a:pPr algn="ctr" fontAlgn="auto">
              <a:lnSpc>
                <a:spcPct val="150000"/>
              </a:lnSpc>
            </a:pPr>
            <a:r>
              <a:rPr lang="zh-CN" altLang="en-US" sz="2800">
                <a:solidFill>
                  <a:srgbClr val="55463D"/>
                </a:solidFill>
                <a:latin typeface="罗西钢笔行楷" panose="02010800040101010101" charset="-122"/>
                <a:ea typeface="罗西钢笔行楷" panose="02010800040101010101" charset="-122"/>
                <a:sym typeface="+mn-ea"/>
              </a:rPr>
              <a:t>Click here to enter a title</a:t>
            </a:r>
            <a:endParaRPr lang="zh-CN" altLang="en-US" sz="2800"/>
          </a:p>
        </p:txBody>
      </p:sp>
      <p:pic>
        <p:nvPicPr>
          <p:cNvPr id="24" name="图片 23" descr="树枝"/>
          <p:cNvPicPr>
            <a:picLocks noChangeAspect="1"/>
          </p:cNvPicPr>
          <p:nvPr/>
        </p:nvPicPr>
        <p:blipFill>
          <a:blip r:embed="rId4"/>
          <a:stretch>
            <a:fillRect/>
          </a:stretch>
        </p:blipFill>
        <p:spPr>
          <a:xfrm>
            <a:off x="-10160" y="-22225"/>
            <a:ext cx="1713230" cy="184404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strVal val="#ppt_w*0.70"/>
                                          </p:val>
                                        </p:tav>
                                        <p:tav tm="100000">
                                          <p:val>
                                            <p:strVal val="#ppt_w"/>
                                          </p:val>
                                        </p:tav>
                                      </p:tavLst>
                                    </p:anim>
                                    <p:anim calcmode="lin" valueType="num">
                                      <p:cBhvr>
                                        <p:cTn id="17" dur="500" fill="hold"/>
                                        <p:tgtEl>
                                          <p:spTgt spid="2"/>
                                        </p:tgtEl>
                                        <p:attrNameLst>
                                          <p:attrName>ppt_h</p:attrName>
                                        </p:attrNameLst>
                                      </p:cBhvr>
                                      <p:tavLst>
                                        <p:tav tm="0">
                                          <p:val>
                                            <p:strVal val="#ppt_h"/>
                                          </p:val>
                                        </p:tav>
                                        <p:tav tm="100000">
                                          <p:val>
                                            <p:strVal val="#ppt_h"/>
                                          </p:val>
                                        </p:tav>
                                      </p:tavLst>
                                    </p:anim>
                                    <p:animEffect transition="in" filter="fade">
                                      <p:cBhvr>
                                        <p:cTn id="18" dur="500"/>
                                        <p:tgtEl>
                                          <p:spTgt spid="2"/>
                                        </p:tgtEl>
                                      </p:cBhvr>
                                    </p:animEffect>
                                  </p:childTnLst>
                                </p:cTn>
                              </p:par>
                            </p:childTnLst>
                          </p:cTn>
                        </p:par>
                        <p:par>
                          <p:cTn id="19" fill="hold">
                            <p:stCondLst>
                              <p:cond delay="1000"/>
                            </p:stCondLst>
                            <p:childTnLst>
                              <p:par>
                                <p:cTn id="20" presetID="12" presetClass="entr" presetSubtype="1"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ppt_y</p:attrName>
                                        </p:attrNameLst>
                                      </p:cBhvr>
                                      <p:tavLst>
                                        <p:tav tm="0">
                                          <p:val>
                                            <p:strVal val="#ppt_y-#ppt_h*1.125000"/>
                                          </p:val>
                                        </p:tav>
                                        <p:tav tm="100000">
                                          <p:val>
                                            <p:strVal val="#ppt_y"/>
                                          </p:val>
                                        </p:tav>
                                      </p:tavLst>
                                    </p:anim>
                                    <p:animEffect transition="in" filter="wipe(down)">
                                      <p:cBhvr>
                                        <p:cTn id="23" dur="500"/>
                                        <p:tgtEl>
                                          <p:spTgt spid="4"/>
                                        </p:tgtEl>
                                      </p:cBhvr>
                                    </p:animEffect>
                                  </p:childTnLst>
                                </p:cTn>
                              </p:par>
                            </p:childTnLst>
                          </p:cTn>
                        </p:par>
                        <p:par>
                          <p:cTn id="24" fill="hold">
                            <p:stCondLst>
                              <p:cond delay="1500"/>
                            </p:stCondLst>
                            <p:childTnLst>
                              <p:par>
                                <p:cTn id="25" presetID="14" presetClass="entr" presetSubtype="5"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3754120" y="1633855"/>
            <a:ext cx="2240280" cy="224028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162040" y="1633855"/>
            <a:ext cx="2240280" cy="2240280"/>
          </a:xfrm>
          <a:prstGeom prst="rect">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554720" y="1633855"/>
            <a:ext cx="2240280" cy="2240280"/>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361440" y="1633855"/>
            <a:ext cx="2240280" cy="2240280"/>
          </a:xfrm>
          <a:prstGeom prst="rect">
            <a:avLst/>
          </a:prstGeom>
          <a:blipFill rotWithShape="1">
            <a:blip r:embed="rId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1360805" y="4041775"/>
            <a:ext cx="2241550" cy="441960"/>
          </a:xfrm>
          <a:prstGeom prst="roundRect">
            <a:avLst>
              <a:gd name="adj" fmla="val 27011"/>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a:solidFill>
                  <a:srgbClr val="55463D"/>
                </a:solidFill>
                <a:latin typeface="罗西钢笔行楷" panose="02010800040101010101" charset="-122"/>
                <a:ea typeface="罗西钢笔行楷" panose="02010800040101010101" charset="-122"/>
              </a:rPr>
              <a:t>单击此处输入标题</a:t>
            </a:r>
          </a:p>
        </p:txBody>
      </p:sp>
      <p:sp>
        <p:nvSpPr>
          <p:cNvPr id="9" name="圆角矩形 8"/>
          <p:cNvSpPr/>
          <p:nvPr/>
        </p:nvSpPr>
        <p:spPr>
          <a:xfrm>
            <a:off x="3752850" y="4041775"/>
            <a:ext cx="2241550" cy="441960"/>
          </a:xfrm>
          <a:prstGeom prst="roundRect">
            <a:avLst>
              <a:gd name="adj" fmla="val 27011"/>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rgbClr val="55463D"/>
                </a:solidFill>
                <a:latin typeface="罗西钢笔行楷" panose="02010800040101010101" charset="-122"/>
                <a:ea typeface="罗西钢笔行楷" panose="02010800040101010101" charset="-122"/>
                <a:sym typeface="+mn-ea"/>
              </a:rPr>
              <a:t>单击此处输入标题</a:t>
            </a:r>
            <a:endParaRPr lang="zh-CN" altLang="en-US" sz="1400"/>
          </a:p>
        </p:txBody>
      </p:sp>
      <p:sp>
        <p:nvSpPr>
          <p:cNvPr id="10" name="圆角矩形 9"/>
          <p:cNvSpPr/>
          <p:nvPr/>
        </p:nvSpPr>
        <p:spPr>
          <a:xfrm>
            <a:off x="6160770" y="4041775"/>
            <a:ext cx="2241550" cy="441960"/>
          </a:xfrm>
          <a:prstGeom prst="roundRect">
            <a:avLst>
              <a:gd name="adj" fmla="val 27011"/>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rgbClr val="55463D"/>
                </a:solidFill>
                <a:latin typeface="罗西钢笔行楷" panose="02010800040101010101" charset="-122"/>
                <a:ea typeface="罗西钢笔行楷" panose="02010800040101010101" charset="-122"/>
                <a:sym typeface="+mn-ea"/>
              </a:rPr>
              <a:t>单击此处输入标题</a:t>
            </a:r>
            <a:endParaRPr lang="zh-CN" altLang="en-US" sz="1400"/>
          </a:p>
        </p:txBody>
      </p:sp>
      <p:sp>
        <p:nvSpPr>
          <p:cNvPr id="11" name="圆角矩形 10"/>
          <p:cNvSpPr/>
          <p:nvPr/>
        </p:nvSpPr>
        <p:spPr>
          <a:xfrm>
            <a:off x="8554720" y="4041775"/>
            <a:ext cx="2241550" cy="441960"/>
          </a:xfrm>
          <a:prstGeom prst="roundRect">
            <a:avLst>
              <a:gd name="adj" fmla="val 27011"/>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a:solidFill>
                  <a:srgbClr val="55463D"/>
                </a:solidFill>
                <a:latin typeface="罗西钢笔行楷" panose="02010800040101010101" charset="-122"/>
                <a:ea typeface="罗西钢笔行楷" panose="02010800040101010101" charset="-122"/>
                <a:sym typeface="+mn-ea"/>
              </a:rPr>
              <a:t>单击此处输入标题</a:t>
            </a:r>
            <a:endParaRPr lang="zh-CN" altLang="en-US" sz="1400"/>
          </a:p>
        </p:txBody>
      </p:sp>
      <p:cxnSp>
        <p:nvCxnSpPr>
          <p:cNvPr id="12" name="直接连接符 11"/>
          <p:cNvCxnSpPr/>
          <p:nvPr/>
        </p:nvCxnSpPr>
        <p:spPr>
          <a:xfrm>
            <a:off x="309880" y="4864735"/>
            <a:ext cx="11567160" cy="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309880" y="5113655"/>
            <a:ext cx="11566525" cy="10515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day.No matter how bad your heart has been broken, the world doesn’t stop for your grief. The sun comes right back up the next day.No matter how bad your heart has been broken, the world doesn’t stop for your grief. The sun comes right back up the next day.</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randombar(horizontal)">
                                      <p:cBhvr>
                                        <p:cTn id="19" dur="500"/>
                                        <p:tgtEl>
                                          <p:spTgt spid="7"/>
                                        </p:tgtEl>
                                      </p:cBhvr>
                                    </p:animEffect>
                                  </p:childTnLst>
                                </p:cTn>
                              </p:par>
                            </p:childTnLst>
                          </p:cTn>
                        </p:par>
                        <p:par>
                          <p:cTn id="20" fill="hold">
                            <p:stCondLst>
                              <p:cond delay="1500"/>
                            </p:stCondLst>
                            <p:childTnLst>
                              <p:par>
                                <p:cTn id="21" presetID="55"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1000" fill="hold"/>
                                        <p:tgtEl>
                                          <p:spTgt spid="8"/>
                                        </p:tgtEl>
                                        <p:attrNameLst>
                                          <p:attrName>ppt_w</p:attrName>
                                        </p:attrNameLst>
                                      </p:cBhvr>
                                      <p:tavLst>
                                        <p:tav tm="0">
                                          <p:val>
                                            <p:strVal val="#ppt_w*0.70"/>
                                          </p:val>
                                        </p:tav>
                                        <p:tav tm="100000">
                                          <p:val>
                                            <p:strVal val="#ppt_w"/>
                                          </p:val>
                                        </p:tav>
                                      </p:tavLst>
                                    </p:anim>
                                    <p:anim calcmode="lin" valueType="num">
                                      <p:cBhvr>
                                        <p:cTn id="24" dur="1000" fill="hold"/>
                                        <p:tgtEl>
                                          <p:spTgt spid="8"/>
                                        </p:tgtEl>
                                        <p:attrNameLst>
                                          <p:attrName>ppt_h</p:attrName>
                                        </p:attrNameLst>
                                      </p:cBhvr>
                                      <p:tavLst>
                                        <p:tav tm="0">
                                          <p:val>
                                            <p:strVal val="#ppt_h"/>
                                          </p:val>
                                        </p:tav>
                                        <p:tav tm="100000">
                                          <p:val>
                                            <p:strVal val="#ppt_h"/>
                                          </p:val>
                                        </p:tav>
                                      </p:tavLst>
                                    </p:anim>
                                    <p:animEffect transition="in" filter="fade">
                                      <p:cBhvr>
                                        <p:cTn id="25" dur="1000"/>
                                        <p:tgtEl>
                                          <p:spTgt spid="8"/>
                                        </p:tgtEl>
                                      </p:cBhvr>
                                    </p:animEffect>
                                  </p:childTnLst>
                                </p:cTn>
                              </p:par>
                            </p:childTnLst>
                          </p:cTn>
                        </p:par>
                        <p:par>
                          <p:cTn id="26" fill="hold">
                            <p:stCondLst>
                              <p:cond delay="2500"/>
                            </p:stCondLst>
                            <p:childTnLst>
                              <p:par>
                                <p:cTn id="27" presetID="14" presetClass="entr" presetSubtype="1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randombar(horizontal)">
                                      <p:cBhvr>
                                        <p:cTn id="29" dur="500"/>
                                        <p:tgtEl>
                                          <p:spTgt spid="4"/>
                                        </p:tgtEl>
                                      </p:cBhvr>
                                    </p:animEffect>
                                  </p:childTnLst>
                                </p:cTn>
                              </p:par>
                            </p:childTnLst>
                          </p:cTn>
                        </p:par>
                        <p:par>
                          <p:cTn id="30" fill="hold">
                            <p:stCondLst>
                              <p:cond delay="3000"/>
                            </p:stCondLst>
                            <p:childTnLst>
                              <p:par>
                                <p:cTn id="31" presetID="55"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p:cTn id="33" dur="1000" fill="hold"/>
                                        <p:tgtEl>
                                          <p:spTgt spid="9"/>
                                        </p:tgtEl>
                                        <p:attrNameLst>
                                          <p:attrName>ppt_w</p:attrName>
                                        </p:attrNameLst>
                                      </p:cBhvr>
                                      <p:tavLst>
                                        <p:tav tm="0">
                                          <p:val>
                                            <p:strVal val="#ppt_w*0.70"/>
                                          </p:val>
                                        </p:tav>
                                        <p:tav tm="100000">
                                          <p:val>
                                            <p:strVal val="#ppt_w"/>
                                          </p:val>
                                        </p:tav>
                                      </p:tavLst>
                                    </p:anim>
                                    <p:anim calcmode="lin" valueType="num">
                                      <p:cBhvr>
                                        <p:cTn id="34" dur="1000" fill="hold"/>
                                        <p:tgtEl>
                                          <p:spTgt spid="9"/>
                                        </p:tgtEl>
                                        <p:attrNameLst>
                                          <p:attrName>ppt_h</p:attrName>
                                        </p:attrNameLst>
                                      </p:cBhvr>
                                      <p:tavLst>
                                        <p:tav tm="0">
                                          <p:val>
                                            <p:strVal val="#ppt_h"/>
                                          </p:val>
                                        </p:tav>
                                        <p:tav tm="100000">
                                          <p:val>
                                            <p:strVal val="#ppt_h"/>
                                          </p:val>
                                        </p:tav>
                                      </p:tavLst>
                                    </p:anim>
                                    <p:animEffect transition="in" filter="fade">
                                      <p:cBhvr>
                                        <p:cTn id="35" dur="1000"/>
                                        <p:tgtEl>
                                          <p:spTgt spid="9"/>
                                        </p:tgtEl>
                                      </p:cBhvr>
                                    </p:animEffect>
                                  </p:childTnLst>
                                </p:cTn>
                              </p:par>
                            </p:childTnLst>
                          </p:cTn>
                        </p:par>
                        <p:par>
                          <p:cTn id="36" fill="hold">
                            <p:stCondLst>
                              <p:cond delay="4000"/>
                            </p:stCondLst>
                            <p:childTnLst>
                              <p:par>
                                <p:cTn id="37" presetID="14" presetClass="entr" presetSubtype="10"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randombar(horizontal)">
                                      <p:cBhvr>
                                        <p:cTn id="39" dur="500"/>
                                        <p:tgtEl>
                                          <p:spTgt spid="5"/>
                                        </p:tgtEl>
                                      </p:cBhvr>
                                    </p:animEffect>
                                  </p:childTnLst>
                                </p:cTn>
                              </p:par>
                            </p:childTnLst>
                          </p:cTn>
                        </p:par>
                        <p:par>
                          <p:cTn id="40" fill="hold">
                            <p:stCondLst>
                              <p:cond delay="4500"/>
                            </p:stCondLst>
                            <p:childTnLst>
                              <p:par>
                                <p:cTn id="41" presetID="55" presetClass="entr" presetSubtype="0"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p:cTn id="43" dur="1000" fill="hold"/>
                                        <p:tgtEl>
                                          <p:spTgt spid="10"/>
                                        </p:tgtEl>
                                        <p:attrNameLst>
                                          <p:attrName>ppt_w</p:attrName>
                                        </p:attrNameLst>
                                      </p:cBhvr>
                                      <p:tavLst>
                                        <p:tav tm="0">
                                          <p:val>
                                            <p:strVal val="#ppt_w*0.70"/>
                                          </p:val>
                                        </p:tav>
                                        <p:tav tm="100000">
                                          <p:val>
                                            <p:strVal val="#ppt_w"/>
                                          </p:val>
                                        </p:tav>
                                      </p:tavLst>
                                    </p:anim>
                                    <p:anim calcmode="lin" valueType="num">
                                      <p:cBhvr>
                                        <p:cTn id="44" dur="1000" fill="hold"/>
                                        <p:tgtEl>
                                          <p:spTgt spid="10"/>
                                        </p:tgtEl>
                                        <p:attrNameLst>
                                          <p:attrName>ppt_h</p:attrName>
                                        </p:attrNameLst>
                                      </p:cBhvr>
                                      <p:tavLst>
                                        <p:tav tm="0">
                                          <p:val>
                                            <p:strVal val="#ppt_h"/>
                                          </p:val>
                                        </p:tav>
                                        <p:tav tm="100000">
                                          <p:val>
                                            <p:strVal val="#ppt_h"/>
                                          </p:val>
                                        </p:tav>
                                      </p:tavLst>
                                    </p:anim>
                                    <p:animEffect transition="in" filter="fade">
                                      <p:cBhvr>
                                        <p:cTn id="45" dur="1000"/>
                                        <p:tgtEl>
                                          <p:spTgt spid="10"/>
                                        </p:tgtEl>
                                      </p:cBhvr>
                                    </p:animEffect>
                                  </p:childTnLst>
                                </p:cTn>
                              </p:par>
                            </p:childTnLst>
                          </p:cTn>
                        </p:par>
                        <p:par>
                          <p:cTn id="46" fill="hold">
                            <p:stCondLst>
                              <p:cond delay="5500"/>
                            </p:stCondLst>
                            <p:childTnLst>
                              <p:par>
                                <p:cTn id="47" presetID="14" presetClass="entr" presetSubtype="10"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randombar(horizontal)">
                                      <p:cBhvr>
                                        <p:cTn id="49" dur="500"/>
                                        <p:tgtEl>
                                          <p:spTgt spid="6"/>
                                        </p:tgtEl>
                                      </p:cBhvr>
                                    </p:animEffect>
                                  </p:childTnLst>
                                </p:cTn>
                              </p:par>
                            </p:childTnLst>
                          </p:cTn>
                        </p:par>
                        <p:par>
                          <p:cTn id="50" fill="hold">
                            <p:stCondLst>
                              <p:cond delay="6000"/>
                            </p:stCondLst>
                            <p:childTnLst>
                              <p:par>
                                <p:cTn id="51" presetID="55" presetClass="entr" presetSubtype="0" fill="hold" grpId="0" nodeType="afterEffect">
                                  <p:stCondLst>
                                    <p:cond delay="0"/>
                                  </p:stCondLst>
                                  <p:childTnLst>
                                    <p:set>
                                      <p:cBhvr>
                                        <p:cTn id="52" dur="1" fill="hold">
                                          <p:stCondLst>
                                            <p:cond delay="0"/>
                                          </p:stCondLst>
                                        </p:cTn>
                                        <p:tgtEl>
                                          <p:spTgt spid="11"/>
                                        </p:tgtEl>
                                        <p:attrNameLst>
                                          <p:attrName>style.visibility</p:attrName>
                                        </p:attrNameLst>
                                      </p:cBhvr>
                                      <p:to>
                                        <p:strVal val="visible"/>
                                      </p:to>
                                    </p:set>
                                    <p:anim calcmode="lin" valueType="num">
                                      <p:cBhvr>
                                        <p:cTn id="53" dur="1000" fill="hold"/>
                                        <p:tgtEl>
                                          <p:spTgt spid="11"/>
                                        </p:tgtEl>
                                        <p:attrNameLst>
                                          <p:attrName>ppt_w</p:attrName>
                                        </p:attrNameLst>
                                      </p:cBhvr>
                                      <p:tavLst>
                                        <p:tav tm="0">
                                          <p:val>
                                            <p:strVal val="#ppt_w*0.70"/>
                                          </p:val>
                                        </p:tav>
                                        <p:tav tm="100000">
                                          <p:val>
                                            <p:strVal val="#ppt_w"/>
                                          </p:val>
                                        </p:tav>
                                      </p:tavLst>
                                    </p:anim>
                                    <p:anim calcmode="lin" valueType="num">
                                      <p:cBhvr>
                                        <p:cTn id="54" dur="1000" fill="hold"/>
                                        <p:tgtEl>
                                          <p:spTgt spid="11"/>
                                        </p:tgtEl>
                                        <p:attrNameLst>
                                          <p:attrName>ppt_h</p:attrName>
                                        </p:attrNameLst>
                                      </p:cBhvr>
                                      <p:tavLst>
                                        <p:tav tm="0">
                                          <p:val>
                                            <p:strVal val="#ppt_h"/>
                                          </p:val>
                                        </p:tav>
                                        <p:tav tm="100000">
                                          <p:val>
                                            <p:strVal val="#ppt_h"/>
                                          </p:val>
                                        </p:tav>
                                      </p:tavLst>
                                    </p:anim>
                                    <p:animEffect transition="in" filter="fade">
                                      <p:cBhvr>
                                        <p:cTn id="55" dur="1000"/>
                                        <p:tgtEl>
                                          <p:spTgt spid="11"/>
                                        </p:tgtEl>
                                      </p:cBhvr>
                                    </p:animEffect>
                                  </p:childTnLst>
                                </p:cTn>
                              </p:par>
                            </p:childTnLst>
                          </p:cTn>
                        </p:par>
                        <p:par>
                          <p:cTn id="56" fill="hold">
                            <p:stCondLst>
                              <p:cond delay="7000"/>
                            </p:stCondLst>
                            <p:childTnLst>
                              <p:par>
                                <p:cTn id="57" presetID="22" presetClass="entr" presetSubtype="8" fill="hold"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wipe(left)">
                                      <p:cBhvr>
                                        <p:cTn id="59" dur="500"/>
                                        <p:tgtEl>
                                          <p:spTgt spid="12"/>
                                        </p:tgtEl>
                                      </p:cBhvr>
                                    </p:animEffect>
                                  </p:childTnLst>
                                </p:cTn>
                              </p:par>
                            </p:childTnLst>
                          </p:cTn>
                        </p:par>
                        <p:par>
                          <p:cTn id="60" fill="hold">
                            <p:stCondLst>
                              <p:cond delay="7500"/>
                            </p:stCondLst>
                            <p:childTnLst>
                              <p:par>
                                <p:cTn id="61" presetID="12" presetClass="entr" presetSubtype="4" fill="hold" grpId="1" nodeType="after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additive="base">
                                        <p:cTn id="63" dur="500"/>
                                        <p:tgtEl>
                                          <p:spTgt spid="19"/>
                                        </p:tgtEl>
                                        <p:attrNameLst>
                                          <p:attrName>ppt_y</p:attrName>
                                        </p:attrNameLst>
                                      </p:cBhvr>
                                      <p:tavLst>
                                        <p:tav tm="0">
                                          <p:val>
                                            <p:strVal val="#ppt_y+#ppt_h*1.125000"/>
                                          </p:val>
                                        </p:tav>
                                        <p:tav tm="100000">
                                          <p:val>
                                            <p:strVal val="#ppt_y"/>
                                          </p:val>
                                        </p:tav>
                                      </p:tavLst>
                                    </p:anim>
                                    <p:animEffect transition="in" filter="wipe(up)">
                                      <p:cBhvr>
                                        <p:cTn id="6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animBg="1"/>
      <p:bldP spid="8" grpId="0" animBg="1"/>
      <p:bldP spid="9" grpId="0" animBg="1"/>
      <p:bldP spid="10" grpId="0" animBg="1"/>
      <p:bldP spid="11" grpId="0" animBg="1"/>
      <p:bldP spid="19"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grpSp>
        <p:nvGrpSpPr>
          <p:cNvPr id="8" name="组合 7"/>
          <p:cNvGrpSpPr/>
          <p:nvPr/>
        </p:nvGrpSpPr>
        <p:grpSpPr>
          <a:xfrm>
            <a:off x="3901440" y="1969135"/>
            <a:ext cx="4389120" cy="3632200"/>
            <a:chOff x="6144" y="3101"/>
            <a:chExt cx="6912" cy="5720"/>
          </a:xfrm>
        </p:grpSpPr>
        <p:sp>
          <p:nvSpPr>
            <p:cNvPr id="7" name="等腰三角形 6"/>
            <p:cNvSpPr/>
            <p:nvPr/>
          </p:nvSpPr>
          <p:spPr>
            <a:xfrm>
              <a:off x="7260" y="4061"/>
              <a:ext cx="4680" cy="3846"/>
            </a:xfrm>
            <a:prstGeom prst="triangl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8448" y="3101"/>
              <a:ext cx="2304" cy="230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p>
          </p:txBody>
        </p:sp>
        <p:sp>
          <p:nvSpPr>
            <p:cNvPr id="5" name="椭圆 4"/>
            <p:cNvSpPr/>
            <p:nvPr/>
          </p:nvSpPr>
          <p:spPr>
            <a:xfrm>
              <a:off x="6144" y="6517"/>
              <a:ext cx="2304" cy="230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0752" y="6517"/>
              <a:ext cx="2304" cy="2304"/>
            </a:xfrm>
            <a:prstGeom prst="ellipse">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文本框 12"/>
          <p:cNvSpPr txBox="1"/>
          <p:nvPr/>
        </p:nvSpPr>
        <p:spPr>
          <a:xfrm>
            <a:off x="5465445" y="2182495"/>
            <a:ext cx="1261745" cy="396240"/>
          </a:xfrm>
          <a:prstGeom prst="rect">
            <a:avLst/>
          </a:prstGeom>
          <a:noFill/>
        </p:spPr>
        <p:txBody>
          <a:bodyPr wrap="square" rtlCol="0">
            <a:spAutoFit/>
          </a:bodyPr>
          <a:lstStyle/>
          <a:p>
            <a:pPr algn="ctr"/>
            <a:r>
              <a:rPr lang="zh-CN" altLang="en-US" sz="2000" b="1">
                <a:solidFill>
                  <a:schemeClr val="tx1">
                    <a:lumMod val="65000"/>
                    <a:lumOff val="35000"/>
                  </a:schemeClr>
                </a:solidFill>
                <a:latin typeface="罗西钢笔行楷" panose="02010800040101010101" charset="-122"/>
                <a:ea typeface="罗西钢笔行楷" panose="02010800040101010101" charset="-122"/>
              </a:rPr>
              <a:t>输入文本</a:t>
            </a:r>
          </a:p>
        </p:txBody>
      </p:sp>
      <p:sp>
        <p:nvSpPr>
          <p:cNvPr id="9" name="文本框 8"/>
          <p:cNvSpPr txBox="1"/>
          <p:nvPr/>
        </p:nvSpPr>
        <p:spPr>
          <a:xfrm>
            <a:off x="3901440" y="4519295"/>
            <a:ext cx="835660" cy="701040"/>
          </a:xfrm>
          <a:prstGeom prst="rect">
            <a:avLst/>
          </a:prstGeom>
          <a:noFill/>
        </p:spPr>
        <p:txBody>
          <a:bodyPr wrap="square" rtlCol="0">
            <a:spAutoFit/>
          </a:bodyPr>
          <a:lstStyle/>
          <a:p>
            <a:pPr algn="ctr"/>
            <a:r>
              <a:rPr lang="zh-CN" altLang="en-US" sz="2000" b="1">
                <a:solidFill>
                  <a:schemeClr val="tx1">
                    <a:lumMod val="65000"/>
                    <a:lumOff val="35000"/>
                  </a:schemeClr>
                </a:solidFill>
                <a:latin typeface="罗西钢笔行楷" panose="02010800040101010101" charset="-122"/>
                <a:ea typeface="罗西钢笔行楷" panose="02010800040101010101" charset="-122"/>
              </a:rPr>
              <a:t>输入文本</a:t>
            </a:r>
          </a:p>
        </p:txBody>
      </p:sp>
      <p:sp>
        <p:nvSpPr>
          <p:cNvPr id="10" name="文本框 9"/>
          <p:cNvSpPr txBox="1"/>
          <p:nvPr/>
        </p:nvSpPr>
        <p:spPr>
          <a:xfrm>
            <a:off x="7454900" y="4519295"/>
            <a:ext cx="835660" cy="701040"/>
          </a:xfrm>
          <a:prstGeom prst="rect">
            <a:avLst/>
          </a:prstGeom>
          <a:noFill/>
        </p:spPr>
        <p:txBody>
          <a:bodyPr wrap="square" rtlCol="0">
            <a:spAutoFit/>
          </a:bodyPr>
          <a:lstStyle/>
          <a:p>
            <a:pPr algn="ctr"/>
            <a:r>
              <a:rPr lang="zh-CN" altLang="en-US" sz="2000" b="1">
                <a:solidFill>
                  <a:schemeClr val="tx1">
                    <a:lumMod val="65000"/>
                    <a:lumOff val="35000"/>
                  </a:schemeClr>
                </a:solidFill>
                <a:latin typeface="罗西钢笔行楷" panose="02010800040101010101" charset="-122"/>
                <a:ea typeface="罗西钢笔行楷" panose="02010800040101010101" charset="-122"/>
              </a:rPr>
              <a:t>输入文本</a:t>
            </a:r>
          </a:p>
        </p:txBody>
      </p:sp>
      <p:sp>
        <p:nvSpPr>
          <p:cNvPr id="19" name="文本框 18"/>
          <p:cNvSpPr txBox="1"/>
          <p:nvPr/>
        </p:nvSpPr>
        <p:spPr>
          <a:xfrm>
            <a:off x="974090" y="2949575"/>
            <a:ext cx="2309495" cy="26517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11" name="文本框 119"/>
          <p:cNvSpPr txBox="1"/>
          <p:nvPr/>
        </p:nvSpPr>
        <p:spPr>
          <a:xfrm>
            <a:off x="973858" y="2533049"/>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
        <p:nvSpPr>
          <p:cNvPr id="12" name="文本框 11"/>
          <p:cNvSpPr txBox="1"/>
          <p:nvPr/>
        </p:nvSpPr>
        <p:spPr>
          <a:xfrm>
            <a:off x="8919210" y="2385695"/>
            <a:ext cx="2309495" cy="26517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p:txBody>
      </p:sp>
      <p:sp>
        <p:nvSpPr>
          <p:cNvPr id="14" name="文本框 119"/>
          <p:cNvSpPr txBox="1"/>
          <p:nvPr/>
        </p:nvSpPr>
        <p:spPr>
          <a:xfrm>
            <a:off x="8918978" y="1969169"/>
            <a:ext cx="1921186" cy="3352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zh-CN" altLang="en-US" sz="1600" b="1">
                <a:solidFill>
                  <a:schemeClr val="tx1">
                    <a:lumMod val="65000"/>
                    <a:lumOff val="35000"/>
                  </a:schemeClr>
                </a:solidFill>
                <a:latin typeface="罗西钢笔行楷" panose="02010800040101010101" charset="-122"/>
                <a:ea typeface="罗西钢笔行楷" panose="02010800040101010101" charset="-122"/>
                <a:sym typeface="+mn-ea"/>
              </a:rPr>
              <a:t>单击此处输入标题</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edge">
                                      <p:cBhvr>
                                        <p:cTn id="19" dur="1000"/>
                                        <p:tgtEl>
                                          <p:spTgt spid="8"/>
                                        </p:tgtEl>
                                      </p:cBhvr>
                                    </p:animEffect>
                                  </p:childTnLst>
                                </p:cTn>
                              </p:par>
                            </p:childTnLst>
                          </p:cTn>
                        </p:par>
                        <p:par>
                          <p:cTn id="20" fill="hold">
                            <p:stCondLst>
                              <p:cond delay="2000"/>
                            </p:stCondLst>
                            <p:childTnLst>
                              <p:par>
                                <p:cTn id="21" presetID="31"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 calcmode="lin" valueType="num">
                                      <p:cBhvr>
                                        <p:cTn id="25" dur="500" fill="hold"/>
                                        <p:tgtEl>
                                          <p:spTgt spid="13"/>
                                        </p:tgtEl>
                                        <p:attrNameLst>
                                          <p:attrName>style.rotation</p:attrName>
                                        </p:attrNameLst>
                                      </p:cBhvr>
                                      <p:tavLst>
                                        <p:tav tm="0">
                                          <p:val>
                                            <p:fltVal val="90"/>
                                          </p:val>
                                        </p:tav>
                                        <p:tav tm="100000">
                                          <p:val>
                                            <p:fltVal val="0"/>
                                          </p:val>
                                        </p:tav>
                                      </p:tavLst>
                                    </p:anim>
                                    <p:animEffect transition="in" filter="fade">
                                      <p:cBhvr>
                                        <p:cTn id="26" dur="500"/>
                                        <p:tgtEl>
                                          <p:spTgt spid="13"/>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 calcmode="lin" valueType="num">
                                      <p:cBhvr>
                                        <p:cTn id="31" dur="500" fill="hold"/>
                                        <p:tgtEl>
                                          <p:spTgt spid="9"/>
                                        </p:tgtEl>
                                        <p:attrNameLst>
                                          <p:attrName>style.rotation</p:attrName>
                                        </p:attrNameLst>
                                      </p:cBhvr>
                                      <p:tavLst>
                                        <p:tav tm="0">
                                          <p:val>
                                            <p:fltVal val="90"/>
                                          </p:val>
                                        </p:tav>
                                        <p:tav tm="100000">
                                          <p:val>
                                            <p:fltVal val="0"/>
                                          </p:val>
                                        </p:tav>
                                      </p:tavLst>
                                    </p:anim>
                                    <p:animEffect transition="in" filter="fade">
                                      <p:cBhvr>
                                        <p:cTn id="32" dur="500"/>
                                        <p:tgtEl>
                                          <p:spTgt spid="9"/>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 calcmode="lin" valueType="num">
                                      <p:cBhvr>
                                        <p:cTn id="37" dur="500" fill="hold"/>
                                        <p:tgtEl>
                                          <p:spTgt spid="10"/>
                                        </p:tgtEl>
                                        <p:attrNameLst>
                                          <p:attrName>style.rotation</p:attrName>
                                        </p:attrNameLst>
                                      </p:cBhvr>
                                      <p:tavLst>
                                        <p:tav tm="0">
                                          <p:val>
                                            <p:fltVal val="90"/>
                                          </p:val>
                                        </p:tav>
                                        <p:tav tm="100000">
                                          <p:val>
                                            <p:fltVal val="0"/>
                                          </p:val>
                                        </p:tav>
                                      </p:tavLst>
                                    </p:anim>
                                    <p:animEffect transition="in" filter="fade">
                                      <p:cBhvr>
                                        <p:cTn id="38" dur="500"/>
                                        <p:tgtEl>
                                          <p:spTgt spid="10"/>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500"/>
                                        <p:tgtEl>
                                          <p:spTgt spid="11"/>
                                        </p:tgtEl>
                                      </p:cBhvr>
                                    </p:animEffect>
                                  </p:childTnLst>
                                </p:cTn>
                              </p:par>
                              <p:par>
                                <p:cTn id="43" presetID="12" presetClass="entr" presetSubtype="4"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p:tgtEl>
                                          <p:spTgt spid="19"/>
                                        </p:tgtEl>
                                        <p:attrNameLst>
                                          <p:attrName>ppt_y</p:attrName>
                                        </p:attrNameLst>
                                      </p:cBhvr>
                                      <p:tavLst>
                                        <p:tav tm="0">
                                          <p:val>
                                            <p:strVal val="#ppt_y+#ppt_h*1.125000"/>
                                          </p:val>
                                        </p:tav>
                                        <p:tav tm="100000">
                                          <p:val>
                                            <p:strVal val="#ppt_y"/>
                                          </p:val>
                                        </p:tav>
                                      </p:tavLst>
                                    </p:anim>
                                    <p:animEffect transition="in" filter="wipe(up)">
                                      <p:cBhvr>
                                        <p:cTn id="46" dur="500"/>
                                        <p:tgtEl>
                                          <p:spTgt spid="19"/>
                                        </p:tgtEl>
                                      </p:cBhvr>
                                    </p:animEffect>
                                  </p:childTnLst>
                                </p:cTn>
                              </p:par>
                            </p:childTnLst>
                          </p:cTn>
                        </p:par>
                        <p:par>
                          <p:cTn id="47" fill="hold">
                            <p:stCondLst>
                              <p:cond delay="3000"/>
                            </p:stCondLst>
                            <p:childTnLst>
                              <p:par>
                                <p:cTn id="48" presetID="22" presetClass="entr" presetSubtype="8"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wipe(left)">
                                      <p:cBhvr>
                                        <p:cTn id="50" dur="500"/>
                                        <p:tgtEl>
                                          <p:spTgt spid="14"/>
                                        </p:tgtEl>
                                      </p:cBhvr>
                                    </p:animEffect>
                                  </p:childTnLst>
                                </p:cTn>
                              </p:par>
                              <p:par>
                                <p:cTn id="51" presetID="12" presetClass="entr" presetSubtype="4"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additive="base">
                                        <p:cTn id="53" dur="500"/>
                                        <p:tgtEl>
                                          <p:spTgt spid="12"/>
                                        </p:tgtEl>
                                        <p:attrNameLst>
                                          <p:attrName>ppt_y</p:attrName>
                                        </p:attrNameLst>
                                      </p:cBhvr>
                                      <p:tavLst>
                                        <p:tav tm="0">
                                          <p:val>
                                            <p:strVal val="#ppt_y+#ppt_h*1.125000"/>
                                          </p:val>
                                        </p:tav>
                                        <p:tav tm="100000">
                                          <p:val>
                                            <p:strVal val="#ppt_y"/>
                                          </p:val>
                                        </p:tav>
                                      </p:tavLst>
                                    </p:anim>
                                    <p:animEffect transition="in" filter="wipe(up)">
                                      <p:cBhvr>
                                        <p:cTn id="5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p:bldP spid="9" grpId="0"/>
      <p:bldP spid="10" grpId="0"/>
      <p:bldP spid="19" grpId="0"/>
      <p:bldP spid="11" grpId="0"/>
      <p:bldP spid="12"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1041400" y="1420495"/>
            <a:ext cx="4770120" cy="487680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365240" y="1420495"/>
            <a:ext cx="4770120" cy="2287270"/>
          </a:xfrm>
          <a:prstGeom prst="rect">
            <a:avLst/>
          </a:prstGeom>
          <a:blipFill rotWithShape="1">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6070600" y="1405255"/>
            <a:ext cx="0" cy="493776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sp>
        <p:nvSpPr>
          <p:cNvPr id="8" name="TextBox 24"/>
          <p:cNvSpPr txBox="1"/>
          <p:nvPr/>
        </p:nvSpPr>
        <p:spPr>
          <a:xfrm>
            <a:off x="6365240" y="4057015"/>
            <a:ext cx="2453005" cy="2011680"/>
          </a:xfrm>
          <a:prstGeom prst="rect">
            <a:avLst/>
          </a:prstGeom>
          <a:noFill/>
        </p:spPr>
        <p:txBody>
          <a:bodyPr wrap="square" rtlCol="0">
            <a:spAutoFit/>
          </a:bodyPr>
          <a:lstStyle/>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p>
          <a:p>
            <a:pPr algn="l" fontAlgn="auto">
              <a:lnSpc>
                <a:spcPct val="150000"/>
              </a:lnSpc>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If they throw stones at you, don’t throw back, use them to build your own foundation instead.</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9" name="矩形 8"/>
          <p:cNvSpPr/>
          <p:nvPr/>
        </p:nvSpPr>
        <p:spPr>
          <a:xfrm>
            <a:off x="8910320" y="3828415"/>
            <a:ext cx="2225040" cy="2468880"/>
          </a:xfrm>
          <a:prstGeom prst="rect">
            <a:avLst/>
          </a:prstGeom>
          <a:blipFill rotWithShape="1">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grpSp>
        <p:nvGrpSpPr>
          <p:cNvPr id="4" name="组合 3"/>
          <p:cNvGrpSpPr/>
          <p:nvPr/>
        </p:nvGrpSpPr>
        <p:grpSpPr>
          <a:xfrm>
            <a:off x="4159885" y="1856740"/>
            <a:ext cx="1814195" cy="2551430"/>
            <a:chOff x="3301603" y="1549004"/>
            <a:chExt cx="1243013" cy="1749028"/>
          </a:xfrm>
          <a:solidFill>
            <a:srgbClr val="55463D">
              <a:alpha val="50000"/>
            </a:srgbClr>
          </a:solidFill>
        </p:grpSpPr>
        <p:sp>
          <p:nvSpPr>
            <p:cNvPr id="5" name="Freeform 7"/>
            <p:cNvSpPr/>
            <p:nvPr/>
          </p:nvSpPr>
          <p:spPr bwMode="auto">
            <a:xfrm>
              <a:off x="3301603" y="1549004"/>
              <a:ext cx="1243013" cy="1749028"/>
            </a:xfrm>
            <a:custGeom>
              <a:avLst/>
              <a:gdLst>
                <a:gd name="T0" fmla="*/ 0 w 1467"/>
                <a:gd name="T1" fmla="*/ 2147483647 h 2068"/>
                <a:gd name="T2" fmla="*/ 0 w 1467"/>
                <a:gd name="T3" fmla="*/ 2147483647 h 2068"/>
                <a:gd name="T4" fmla="*/ 2147483647 w 1467"/>
                <a:gd name="T5" fmla="*/ 0 h 2068"/>
                <a:gd name="T6" fmla="*/ 2147483647 w 1467"/>
                <a:gd name="T7" fmla="*/ 0 h 2068"/>
                <a:gd name="T8" fmla="*/ 2147483647 w 1467"/>
                <a:gd name="T9" fmla="*/ 2147483647 h 2068"/>
                <a:gd name="T10" fmla="*/ 2147483647 w 1467"/>
                <a:gd name="T11" fmla="*/ 2147483647 h 2068"/>
                <a:gd name="T12" fmla="*/ 2147483647 w 1467"/>
                <a:gd name="T13" fmla="*/ 2147483647 h 2068"/>
                <a:gd name="T14" fmla="*/ 2147483647 w 1467"/>
                <a:gd name="T15" fmla="*/ 2147483647 h 2068"/>
                <a:gd name="T16" fmla="*/ 2147483647 w 1467"/>
                <a:gd name="T17" fmla="*/ 2147483647 h 2068"/>
                <a:gd name="T18" fmla="*/ 2147483647 w 1467"/>
                <a:gd name="T19" fmla="*/ 2147483647 h 2068"/>
                <a:gd name="T20" fmla="*/ 0 w 1467"/>
                <a:gd name="T21" fmla="*/ 2147483647 h 20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67" h="2068">
                  <a:moveTo>
                    <a:pt x="0" y="1497"/>
                  </a:moveTo>
                  <a:cubicBezTo>
                    <a:pt x="0" y="159"/>
                    <a:pt x="0" y="159"/>
                    <a:pt x="0" y="159"/>
                  </a:cubicBezTo>
                  <a:cubicBezTo>
                    <a:pt x="0" y="72"/>
                    <a:pt x="71" y="0"/>
                    <a:pt x="158" y="0"/>
                  </a:cubicBezTo>
                  <a:cubicBezTo>
                    <a:pt x="743" y="0"/>
                    <a:pt x="743" y="0"/>
                    <a:pt x="743" y="0"/>
                  </a:cubicBezTo>
                  <a:cubicBezTo>
                    <a:pt x="830" y="0"/>
                    <a:pt x="901" y="72"/>
                    <a:pt x="901" y="159"/>
                  </a:cubicBezTo>
                  <a:cubicBezTo>
                    <a:pt x="901" y="1497"/>
                    <a:pt x="901" y="1497"/>
                    <a:pt x="901" y="1497"/>
                  </a:cubicBezTo>
                  <a:cubicBezTo>
                    <a:pt x="901" y="1500"/>
                    <a:pt x="901" y="1503"/>
                    <a:pt x="902" y="1506"/>
                  </a:cubicBezTo>
                  <a:cubicBezTo>
                    <a:pt x="911" y="1806"/>
                    <a:pt x="1156" y="2049"/>
                    <a:pt x="1464" y="2067"/>
                  </a:cubicBezTo>
                  <a:cubicBezTo>
                    <a:pt x="1465" y="2067"/>
                    <a:pt x="1466" y="2068"/>
                    <a:pt x="1467" y="2068"/>
                  </a:cubicBezTo>
                  <a:cubicBezTo>
                    <a:pt x="571" y="2068"/>
                    <a:pt x="571" y="2068"/>
                    <a:pt x="571" y="2068"/>
                  </a:cubicBezTo>
                  <a:cubicBezTo>
                    <a:pt x="256" y="2068"/>
                    <a:pt x="0" y="1812"/>
                    <a:pt x="0" y="14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7" name="矩形 24"/>
            <p:cNvSpPr>
              <a:spLocks noChangeArrowheads="1"/>
            </p:cNvSpPr>
            <p:nvPr/>
          </p:nvSpPr>
          <p:spPr bwMode="auto">
            <a:xfrm>
              <a:off x="3499247" y="1790700"/>
              <a:ext cx="431528" cy="40003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Impact" panose="020B0806030902050204" pitchFamily="34" charset="0"/>
                  <a:ea typeface="Malgun Gothic" panose="020B0503020000020004" pitchFamily="34" charset="-127"/>
                  <a:cs typeface="Adobe Naskh Medium" panose="01010101010101010101" pitchFamily="50" charset="-78"/>
                </a:rPr>
                <a:t>01</a:t>
              </a:r>
            </a:p>
          </p:txBody>
        </p:sp>
      </p:grpSp>
      <p:grpSp>
        <p:nvGrpSpPr>
          <p:cNvPr id="8" name="组合 7"/>
          <p:cNvGrpSpPr/>
          <p:nvPr/>
        </p:nvGrpSpPr>
        <p:grpSpPr>
          <a:xfrm>
            <a:off x="5356860" y="1856740"/>
            <a:ext cx="2552065" cy="1812290"/>
            <a:chOff x="4082654" y="1538288"/>
            <a:chExt cx="1749028" cy="1241822"/>
          </a:xfrm>
          <a:solidFill>
            <a:srgbClr val="55463D">
              <a:alpha val="50000"/>
            </a:srgbClr>
          </a:solidFill>
        </p:grpSpPr>
        <p:sp>
          <p:nvSpPr>
            <p:cNvPr id="9" name="Freeform 6"/>
            <p:cNvSpPr/>
            <p:nvPr/>
          </p:nvSpPr>
          <p:spPr bwMode="auto">
            <a:xfrm>
              <a:off x="4082654" y="1538288"/>
              <a:ext cx="1749028" cy="1241822"/>
            </a:xfrm>
            <a:custGeom>
              <a:avLst/>
              <a:gdLst>
                <a:gd name="T0" fmla="*/ 2147483647 w 2067"/>
                <a:gd name="T1" fmla="*/ 0 h 1468"/>
                <a:gd name="T2" fmla="*/ 2147483647 w 2067"/>
                <a:gd name="T3" fmla="*/ 0 h 1468"/>
                <a:gd name="T4" fmla="*/ 2147483647 w 2067"/>
                <a:gd name="T5" fmla="*/ 2147483647 h 1468"/>
                <a:gd name="T6" fmla="*/ 2147483647 w 2067"/>
                <a:gd name="T7" fmla="*/ 2147483647 h 1468"/>
                <a:gd name="T8" fmla="*/ 2147483647 w 2067"/>
                <a:gd name="T9" fmla="*/ 2147483647 h 1468"/>
                <a:gd name="T10" fmla="*/ 2147483647 w 2067"/>
                <a:gd name="T11" fmla="*/ 2147483647 h 1468"/>
                <a:gd name="T12" fmla="*/ 2147483647 w 2067"/>
                <a:gd name="T13" fmla="*/ 2147483647 h 1468"/>
                <a:gd name="T14" fmla="*/ 1435817242 w 2067"/>
                <a:gd name="T15" fmla="*/ 2147483647 h 1468"/>
                <a:gd name="T16" fmla="*/ 0 w 2067"/>
                <a:gd name="T17" fmla="*/ 2147483647 h 1468"/>
                <a:gd name="T18" fmla="*/ 0 w 2067"/>
                <a:gd name="T19" fmla="*/ 2147483647 h 1468"/>
                <a:gd name="T20" fmla="*/ 2147483647 w 2067"/>
                <a:gd name="T21" fmla="*/ 0 h 14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67" h="1468">
                  <a:moveTo>
                    <a:pt x="571" y="0"/>
                  </a:moveTo>
                  <a:cubicBezTo>
                    <a:pt x="1909" y="0"/>
                    <a:pt x="1909" y="0"/>
                    <a:pt x="1909" y="0"/>
                  </a:cubicBezTo>
                  <a:cubicBezTo>
                    <a:pt x="1996" y="0"/>
                    <a:pt x="2067" y="71"/>
                    <a:pt x="2067" y="159"/>
                  </a:cubicBezTo>
                  <a:cubicBezTo>
                    <a:pt x="2067" y="743"/>
                    <a:pt x="2067" y="743"/>
                    <a:pt x="2067" y="743"/>
                  </a:cubicBezTo>
                  <a:cubicBezTo>
                    <a:pt x="2067" y="831"/>
                    <a:pt x="1996" y="902"/>
                    <a:pt x="1909" y="902"/>
                  </a:cubicBezTo>
                  <a:cubicBezTo>
                    <a:pt x="571" y="902"/>
                    <a:pt x="571" y="902"/>
                    <a:pt x="571" y="902"/>
                  </a:cubicBezTo>
                  <a:cubicBezTo>
                    <a:pt x="568" y="902"/>
                    <a:pt x="565" y="902"/>
                    <a:pt x="562" y="902"/>
                  </a:cubicBezTo>
                  <a:cubicBezTo>
                    <a:pt x="261" y="911"/>
                    <a:pt x="19" y="1156"/>
                    <a:pt x="1" y="1464"/>
                  </a:cubicBezTo>
                  <a:cubicBezTo>
                    <a:pt x="0" y="1465"/>
                    <a:pt x="0" y="1467"/>
                    <a:pt x="0" y="1468"/>
                  </a:cubicBezTo>
                  <a:cubicBezTo>
                    <a:pt x="0" y="571"/>
                    <a:pt x="0" y="571"/>
                    <a:pt x="0" y="571"/>
                  </a:cubicBezTo>
                  <a:cubicBezTo>
                    <a:pt x="0" y="256"/>
                    <a:pt x="256" y="0"/>
                    <a:pt x="57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10" name="矩形 25"/>
            <p:cNvSpPr>
              <a:spLocks noChangeArrowheads="1"/>
            </p:cNvSpPr>
            <p:nvPr/>
          </p:nvSpPr>
          <p:spPr bwMode="auto">
            <a:xfrm>
              <a:off x="5272250" y="1728787"/>
              <a:ext cx="463588" cy="39987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Impact" panose="020B0806030902050204" pitchFamily="34" charset="0"/>
                  <a:ea typeface="Malgun Gothic" panose="020B0503020000020004" pitchFamily="34" charset="-127"/>
                  <a:cs typeface="Adobe Naskh Medium" panose="01010101010101010101" pitchFamily="50" charset="-78"/>
                </a:rPr>
                <a:t>02</a:t>
              </a:r>
            </a:p>
          </p:txBody>
        </p:sp>
      </p:grpSp>
      <p:grpSp>
        <p:nvGrpSpPr>
          <p:cNvPr id="11" name="组合 10"/>
          <p:cNvGrpSpPr/>
          <p:nvPr/>
        </p:nvGrpSpPr>
        <p:grpSpPr>
          <a:xfrm>
            <a:off x="6094730" y="3064510"/>
            <a:ext cx="1814195" cy="2553335"/>
            <a:chOff x="4599385" y="2316957"/>
            <a:chExt cx="1243013" cy="1750219"/>
          </a:xfrm>
          <a:solidFill>
            <a:srgbClr val="55463D">
              <a:alpha val="50000"/>
            </a:srgbClr>
          </a:solidFill>
        </p:grpSpPr>
        <p:sp>
          <p:nvSpPr>
            <p:cNvPr id="12" name="Freeform 5"/>
            <p:cNvSpPr/>
            <p:nvPr/>
          </p:nvSpPr>
          <p:spPr bwMode="auto">
            <a:xfrm>
              <a:off x="4599385" y="2316957"/>
              <a:ext cx="1243013" cy="1750219"/>
            </a:xfrm>
            <a:custGeom>
              <a:avLst/>
              <a:gdLst>
                <a:gd name="T0" fmla="*/ 2147483647 w 1467"/>
                <a:gd name="T1" fmla="*/ 2147483647 h 2068"/>
                <a:gd name="T2" fmla="*/ 2147483647 w 1467"/>
                <a:gd name="T3" fmla="*/ 2147483647 h 2068"/>
                <a:gd name="T4" fmla="*/ 2147483647 w 1467"/>
                <a:gd name="T5" fmla="*/ 2147483647 h 2068"/>
                <a:gd name="T6" fmla="*/ 2147483647 w 1467"/>
                <a:gd name="T7" fmla="*/ 2147483647 h 2068"/>
                <a:gd name="T8" fmla="*/ 2147483647 w 1467"/>
                <a:gd name="T9" fmla="*/ 2147483647 h 2068"/>
                <a:gd name="T10" fmla="*/ 2147483647 w 1467"/>
                <a:gd name="T11" fmla="*/ 2147483647 h 2068"/>
                <a:gd name="T12" fmla="*/ 2147483647 w 1467"/>
                <a:gd name="T13" fmla="*/ 2147483647 h 2068"/>
                <a:gd name="T14" fmla="*/ 2147483647 w 1467"/>
                <a:gd name="T15" fmla="*/ 1436382298 h 2068"/>
                <a:gd name="T16" fmla="*/ 0 w 1467"/>
                <a:gd name="T17" fmla="*/ 0 h 2068"/>
                <a:gd name="T18" fmla="*/ 2147483647 w 1467"/>
                <a:gd name="T19" fmla="*/ 0 h 2068"/>
                <a:gd name="T20" fmla="*/ 2147483647 w 1467"/>
                <a:gd name="T21" fmla="*/ 2147483647 h 20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467" h="2068">
                  <a:moveTo>
                    <a:pt x="1467" y="571"/>
                  </a:moveTo>
                  <a:cubicBezTo>
                    <a:pt x="1467" y="1909"/>
                    <a:pt x="1467" y="1909"/>
                    <a:pt x="1467" y="1909"/>
                  </a:cubicBezTo>
                  <a:cubicBezTo>
                    <a:pt x="1467" y="1996"/>
                    <a:pt x="1396" y="2068"/>
                    <a:pt x="1309" y="2068"/>
                  </a:cubicBezTo>
                  <a:cubicBezTo>
                    <a:pt x="724" y="2068"/>
                    <a:pt x="724" y="2068"/>
                    <a:pt x="724" y="2068"/>
                  </a:cubicBezTo>
                  <a:cubicBezTo>
                    <a:pt x="637" y="2068"/>
                    <a:pt x="566" y="1996"/>
                    <a:pt x="566" y="1909"/>
                  </a:cubicBezTo>
                  <a:cubicBezTo>
                    <a:pt x="566" y="571"/>
                    <a:pt x="566" y="571"/>
                    <a:pt x="566" y="571"/>
                  </a:cubicBezTo>
                  <a:cubicBezTo>
                    <a:pt x="566" y="568"/>
                    <a:pt x="566" y="565"/>
                    <a:pt x="566" y="562"/>
                  </a:cubicBezTo>
                  <a:cubicBezTo>
                    <a:pt x="556" y="262"/>
                    <a:pt x="311" y="19"/>
                    <a:pt x="3" y="1"/>
                  </a:cubicBezTo>
                  <a:cubicBezTo>
                    <a:pt x="2" y="1"/>
                    <a:pt x="1" y="0"/>
                    <a:pt x="0" y="0"/>
                  </a:cubicBezTo>
                  <a:cubicBezTo>
                    <a:pt x="896" y="0"/>
                    <a:pt x="896" y="0"/>
                    <a:pt x="896" y="0"/>
                  </a:cubicBezTo>
                  <a:cubicBezTo>
                    <a:pt x="1211" y="0"/>
                    <a:pt x="1467" y="256"/>
                    <a:pt x="1467" y="5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13" name="矩形 26"/>
            <p:cNvSpPr>
              <a:spLocks noChangeArrowheads="1"/>
            </p:cNvSpPr>
            <p:nvPr/>
          </p:nvSpPr>
          <p:spPr bwMode="auto">
            <a:xfrm>
              <a:off x="5272088" y="3558778"/>
              <a:ext cx="471604" cy="40001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Impact" panose="020B0806030902050204" pitchFamily="34" charset="0"/>
                  <a:ea typeface="Malgun Gothic" panose="020B0503020000020004" pitchFamily="34" charset="-127"/>
                  <a:cs typeface="Adobe Naskh Medium" panose="01010101010101010101" pitchFamily="50" charset="-78"/>
                </a:rPr>
                <a:t>03</a:t>
              </a:r>
            </a:p>
          </p:txBody>
        </p:sp>
      </p:grpSp>
      <p:grpSp>
        <p:nvGrpSpPr>
          <p:cNvPr id="14" name="组合 13"/>
          <p:cNvGrpSpPr/>
          <p:nvPr/>
        </p:nvGrpSpPr>
        <p:grpSpPr>
          <a:xfrm>
            <a:off x="4159885" y="3804920"/>
            <a:ext cx="2553970" cy="1812925"/>
            <a:chOff x="3313510" y="2836069"/>
            <a:chExt cx="1750219" cy="1241822"/>
          </a:xfrm>
          <a:solidFill>
            <a:srgbClr val="55463D">
              <a:alpha val="50000"/>
            </a:srgbClr>
          </a:solidFill>
        </p:grpSpPr>
        <p:sp>
          <p:nvSpPr>
            <p:cNvPr id="15" name="Freeform 8"/>
            <p:cNvSpPr/>
            <p:nvPr/>
          </p:nvSpPr>
          <p:spPr bwMode="auto">
            <a:xfrm>
              <a:off x="3313510" y="2836069"/>
              <a:ext cx="1750219" cy="1241822"/>
            </a:xfrm>
            <a:custGeom>
              <a:avLst/>
              <a:gdLst>
                <a:gd name="T0" fmla="*/ 2147483647 w 2068"/>
                <a:gd name="T1" fmla="*/ 2147483647 h 1468"/>
                <a:gd name="T2" fmla="*/ 2147483647 w 2068"/>
                <a:gd name="T3" fmla="*/ 2147483647 h 1468"/>
                <a:gd name="T4" fmla="*/ 0 w 2068"/>
                <a:gd name="T5" fmla="*/ 2147483647 h 1468"/>
                <a:gd name="T6" fmla="*/ 0 w 2068"/>
                <a:gd name="T7" fmla="*/ 2147483647 h 1468"/>
                <a:gd name="T8" fmla="*/ 2147483647 w 2068"/>
                <a:gd name="T9" fmla="*/ 2147483647 h 1468"/>
                <a:gd name="T10" fmla="*/ 2147483647 w 2068"/>
                <a:gd name="T11" fmla="*/ 2147483647 h 1468"/>
                <a:gd name="T12" fmla="*/ 2147483647 w 2068"/>
                <a:gd name="T13" fmla="*/ 2147483647 h 1468"/>
                <a:gd name="T14" fmla="*/ 2147483647 w 2068"/>
                <a:gd name="T15" fmla="*/ 2147483647 h 1468"/>
                <a:gd name="T16" fmla="*/ 2147483647 w 2068"/>
                <a:gd name="T17" fmla="*/ 0 h 1468"/>
                <a:gd name="T18" fmla="*/ 2147483647 w 2068"/>
                <a:gd name="T19" fmla="*/ 2147483647 h 1468"/>
                <a:gd name="T20" fmla="*/ 2147483647 w 2068"/>
                <a:gd name="T21" fmla="*/ 2147483647 h 14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068" h="1468">
                  <a:moveTo>
                    <a:pt x="1497" y="1468"/>
                  </a:moveTo>
                  <a:cubicBezTo>
                    <a:pt x="158" y="1468"/>
                    <a:pt x="158" y="1468"/>
                    <a:pt x="158" y="1468"/>
                  </a:cubicBezTo>
                  <a:cubicBezTo>
                    <a:pt x="71" y="1468"/>
                    <a:pt x="0" y="1397"/>
                    <a:pt x="0" y="1309"/>
                  </a:cubicBezTo>
                  <a:cubicBezTo>
                    <a:pt x="0" y="725"/>
                    <a:pt x="0" y="725"/>
                    <a:pt x="0" y="725"/>
                  </a:cubicBezTo>
                  <a:cubicBezTo>
                    <a:pt x="0" y="637"/>
                    <a:pt x="71" y="566"/>
                    <a:pt x="158" y="566"/>
                  </a:cubicBezTo>
                  <a:cubicBezTo>
                    <a:pt x="1497" y="566"/>
                    <a:pt x="1497" y="566"/>
                    <a:pt x="1497" y="566"/>
                  </a:cubicBezTo>
                  <a:cubicBezTo>
                    <a:pt x="1500" y="566"/>
                    <a:pt x="1503" y="566"/>
                    <a:pt x="1506" y="566"/>
                  </a:cubicBezTo>
                  <a:cubicBezTo>
                    <a:pt x="1806" y="557"/>
                    <a:pt x="2049" y="312"/>
                    <a:pt x="2067" y="4"/>
                  </a:cubicBezTo>
                  <a:cubicBezTo>
                    <a:pt x="2067" y="3"/>
                    <a:pt x="2067" y="1"/>
                    <a:pt x="2068" y="0"/>
                  </a:cubicBezTo>
                  <a:cubicBezTo>
                    <a:pt x="2068" y="897"/>
                    <a:pt x="2068" y="897"/>
                    <a:pt x="2068" y="897"/>
                  </a:cubicBezTo>
                  <a:cubicBezTo>
                    <a:pt x="2068" y="1212"/>
                    <a:pt x="1811" y="1468"/>
                    <a:pt x="1497" y="14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16" name="矩形 27"/>
            <p:cNvSpPr>
              <a:spLocks noChangeArrowheads="1"/>
            </p:cNvSpPr>
            <p:nvPr/>
          </p:nvSpPr>
          <p:spPr bwMode="auto">
            <a:xfrm>
              <a:off x="3467100" y="3499247"/>
              <a:ext cx="463588" cy="39973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latin typeface="Impact" panose="020B0806030902050204" pitchFamily="34" charset="0"/>
                  <a:ea typeface="Malgun Gothic" panose="020B0503020000020004" pitchFamily="34" charset="-127"/>
                  <a:cs typeface="Adobe Naskh Medium" panose="01010101010101010101" pitchFamily="50" charset="-78"/>
                </a:rPr>
                <a:t>04</a:t>
              </a:r>
            </a:p>
          </p:txBody>
        </p:sp>
      </p:grpSp>
      <p:sp>
        <p:nvSpPr>
          <p:cNvPr id="21" name="TextBox 23"/>
          <p:cNvSpPr txBox="1"/>
          <p:nvPr/>
        </p:nvSpPr>
        <p:spPr>
          <a:xfrm>
            <a:off x="959485" y="2056765"/>
            <a:ext cx="3089275" cy="1371600"/>
          </a:xfrm>
          <a:prstGeom prst="rect">
            <a:avLst/>
          </a:prstGeom>
          <a:noFill/>
        </p:spPr>
        <p:txBody>
          <a:bodyPr wrap="square" rtlCol="0">
            <a:spAutoFit/>
          </a:bodyPr>
          <a:lstStyle/>
          <a:p>
            <a:pPr algn="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200" dirty="0">
              <a:solidFill>
                <a:schemeClr val="tx1">
                  <a:lumMod val="65000"/>
                  <a:lumOff val="35000"/>
                </a:schemeClr>
              </a:solidFill>
              <a:latin typeface="微软雅黑" panose="020B0503020204020204" charset="-122"/>
              <a:ea typeface="微软雅黑" panose="020B0503020204020204" charset="-122"/>
              <a:cs typeface="+mn-ea"/>
              <a:sym typeface="+mn-lt"/>
            </a:endParaRPr>
          </a:p>
        </p:txBody>
      </p:sp>
      <p:sp>
        <p:nvSpPr>
          <p:cNvPr id="22" name="TextBox 24"/>
          <p:cNvSpPr txBox="1"/>
          <p:nvPr/>
        </p:nvSpPr>
        <p:spPr>
          <a:xfrm>
            <a:off x="2235329" y="1782731"/>
            <a:ext cx="1813560" cy="335280"/>
          </a:xfrm>
          <a:prstGeom prst="rect">
            <a:avLst/>
          </a:prstGeom>
          <a:noFill/>
        </p:spPr>
        <p:txBody>
          <a:bodyPr wrap="none" rtlCol="0">
            <a:spAutoFit/>
          </a:bodyPr>
          <a:lstStyle/>
          <a:p>
            <a:pPr algn="r"/>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23" name="TextBox 23"/>
          <p:cNvSpPr txBox="1"/>
          <p:nvPr/>
        </p:nvSpPr>
        <p:spPr>
          <a:xfrm>
            <a:off x="959485" y="4555490"/>
            <a:ext cx="3089275" cy="1371600"/>
          </a:xfrm>
          <a:prstGeom prst="rect">
            <a:avLst/>
          </a:prstGeom>
          <a:noFill/>
        </p:spPr>
        <p:txBody>
          <a:bodyPr wrap="square" rtlCol="0">
            <a:spAutoFit/>
          </a:bodyPr>
          <a:lstStyle/>
          <a:p>
            <a:pPr algn="r">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6" name="TextBox 24"/>
          <p:cNvSpPr txBox="1"/>
          <p:nvPr/>
        </p:nvSpPr>
        <p:spPr>
          <a:xfrm>
            <a:off x="2240409" y="4281456"/>
            <a:ext cx="1808480" cy="352425"/>
          </a:xfrm>
          <a:prstGeom prst="rect">
            <a:avLst/>
          </a:prstGeom>
          <a:noFill/>
        </p:spPr>
        <p:txBody>
          <a:bodyPr wrap="none" rtlCol="0">
            <a:spAutoFit/>
          </a:bodyPr>
          <a:lstStyle/>
          <a:p>
            <a:pPr algn="r"/>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25" name="TextBox 23"/>
          <p:cNvSpPr txBox="1"/>
          <p:nvPr/>
        </p:nvSpPr>
        <p:spPr>
          <a:xfrm>
            <a:off x="8072120" y="2056765"/>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26" name="TextBox 24"/>
          <p:cNvSpPr txBox="1"/>
          <p:nvPr/>
        </p:nvSpPr>
        <p:spPr>
          <a:xfrm>
            <a:off x="8072249" y="1782731"/>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27" name="TextBox 23"/>
          <p:cNvSpPr txBox="1"/>
          <p:nvPr/>
        </p:nvSpPr>
        <p:spPr>
          <a:xfrm>
            <a:off x="8072120" y="4555490"/>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28" name="TextBox 24"/>
          <p:cNvSpPr txBox="1"/>
          <p:nvPr/>
        </p:nvSpPr>
        <p:spPr>
          <a:xfrm>
            <a:off x="8072249" y="428145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2" presetClass="entr" presetSubtype="4"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1000"/>
                                        <p:tgtEl>
                                          <p:spTgt spid="21"/>
                                        </p:tgtEl>
                                      </p:cBhvr>
                                    </p:animEffect>
                                    <p:anim calcmode="lin" valueType="num">
                                      <p:cBhvr>
                                        <p:cTn id="24" dur="1000" fill="hold"/>
                                        <p:tgtEl>
                                          <p:spTgt spid="21"/>
                                        </p:tgtEl>
                                        <p:attrNameLst>
                                          <p:attrName>ppt_x</p:attrName>
                                        </p:attrNameLst>
                                      </p:cBhvr>
                                      <p:tavLst>
                                        <p:tav tm="0">
                                          <p:val>
                                            <p:strVal val="#ppt_x"/>
                                          </p:val>
                                        </p:tav>
                                        <p:tav tm="100000">
                                          <p:val>
                                            <p:strVal val="#ppt_x"/>
                                          </p:val>
                                        </p:tav>
                                      </p:tavLst>
                                    </p:anim>
                                    <p:anim calcmode="lin" valueType="num">
                                      <p:cBhvr>
                                        <p:cTn id="25" dur="1000" fill="hold"/>
                                        <p:tgtEl>
                                          <p:spTgt spid="21"/>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1000"/>
                                        <p:tgtEl>
                                          <p:spTgt spid="22"/>
                                        </p:tgtEl>
                                      </p:cBhvr>
                                    </p:animEffect>
                                    <p:anim calcmode="lin" valueType="num">
                                      <p:cBhvr>
                                        <p:cTn id="29" dur="1000" fill="hold"/>
                                        <p:tgtEl>
                                          <p:spTgt spid="22"/>
                                        </p:tgtEl>
                                        <p:attrNameLst>
                                          <p:attrName>ppt_x</p:attrName>
                                        </p:attrNameLst>
                                      </p:cBhvr>
                                      <p:tavLst>
                                        <p:tav tm="0">
                                          <p:val>
                                            <p:strVal val="#ppt_x"/>
                                          </p:val>
                                        </p:tav>
                                        <p:tav tm="100000">
                                          <p:val>
                                            <p:strVal val="#ppt_x"/>
                                          </p:val>
                                        </p:tav>
                                      </p:tavLst>
                                    </p:anim>
                                    <p:anim calcmode="lin" valueType="num">
                                      <p:cBhvr>
                                        <p:cTn id="30" dur="1000" fill="hold"/>
                                        <p:tgtEl>
                                          <p:spTgt spid="22"/>
                                        </p:tgtEl>
                                        <p:attrNameLst>
                                          <p:attrName>ppt_y</p:attrName>
                                        </p:attrNameLst>
                                      </p:cBhvr>
                                      <p:tavLst>
                                        <p:tav tm="0">
                                          <p:val>
                                            <p:strVal val="#ppt_y+.1"/>
                                          </p:val>
                                        </p:tav>
                                        <p:tav tm="100000">
                                          <p:val>
                                            <p:strVal val="#ppt_y"/>
                                          </p:val>
                                        </p:tav>
                                      </p:tavLst>
                                    </p:anim>
                                  </p:childTnLst>
                                </p:cTn>
                              </p:par>
                            </p:childTnLst>
                          </p:cTn>
                        </p:par>
                        <p:par>
                          <p:cTn id="31" fill="hold">
                            <p:stCondLst>
                              <p:cond delay="2500"/>
                            </p:stCondLst>
                            <p:childTnLst>
                              <p:par>
                                <p:cTn id="32" presetID="22" presetClass="entr" presetSubtype="8" fill="hold"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500"/>
                                        <p:tgtEl>
                                          <p:spTgt spid="8"/>
                                        </p:tgtEl>
                                      </p:cBhvr>
                                    </p:animEffect>
                                  </p:childTnLst>
                                </p:cTn>
                              </p:par>
                            </p:childTnLst>
                          </p:cTn>
                        </p:par>
                        <p:par>
                          <p:cTn id="35" fill="hold">
                            <p:stCondLst>
                              <p:cond delay="3000"/>
                            </p:stCondLst>
                            <p:childTnLst>
                              <p:par>
                                <p:cTn id="36" presetID="42" presetClass="entr" presetSubtype="0"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1000"/>
                                        <p:tgtEl>
                                          <p:spTgt spid="25"/>
                                        </p:tgtEl>
                                      </p:cBhvr>
                                    </p:animEffect>
                                    <p:anim calcmode="lin" valueType="num">
                                      <p:cBhvr>
                                        <p:cTn id="39" dur="1000" fill="hold"/>
                                        <p:tgtEl>
                                          <p:spTgt spid="25"/>
                                        </p:tgtEl>
                                        <p:attrNameLst>
                                          <p:attrName>ppt_x</p:attrName>
                                        </p:attrNameLst>
                                      </p:cBhvr>
                                      <p:tavLst>
                                        <p:tav tm="0">
                                          <p:val>
                                            <p:strVal val="#ppt_x"/>
                                          </p:val>
                                        </p:tav>
                                        <p:tav tm="100000">
                                          <p:val>
                                            <p:strVal val="#ppt_x"/>
                                          </p:val>
                                        </p:tav>
                                      </p:tavLst>
                                    </p:anim>
                                    <p:anim calcmode="lin" valueType="num">
                                      <p:cBhvr>
                                        <p:cTn id="40" dur="1000" fill="hold"/>
                                        <p:tgtEl>
                                          <p:spTgt spid="25"/>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1000"/>
                                        <p:tgtEl>
                                          <p:spTgt spid="26"/>
                                        </p:tgtEl>
                                      </p:cBhvr>
                                    </p:animEffect>
                                    <p:anim calcmode="lin" valueType="num">
                                      <p:cBhvr>
                                        <p:cTn id="44" dur="1000" fill="hold"/>
                                        <p:tgtEl>
                                          <p:spTgt spid="26"/>
                                        </p:tgtEl>
                                        <p:attrNameLst>
                                          <p:attrName>ppt_x</p:attrName>
                                        </p:attrNameLst>
                                      </p:cBhvr>
                                      <p:tavLst>
                                        <p:tav tm="0">
                                          <p:val>
                                            <p:strVal val="#ppt_x"/>
                                          </p:val>
                                        </p:tav>
                                        <p:tav tm="100000">
                                          <p:val>
                                            <p:strVal val="#ppt_x"/>
                                          </p:val>
                                        </p:tav>
                                      </p:tavLst>
                                    </p:anim>
                                    <p:anim calcmode="lin" valueType="num">
                                      <p:cBhvr>
                                        <p:cTn id="45" dur="1000" fill="hold"/>
                                        <p:tgtEl>
                                          <p:spTgt spid="26"/>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22" presetClass="entr" presetSubtype="1" fill="hold" nodeType="after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up)">
                                      <p:cBhvr>
                                        <p:cTn id="49" dur="500"/>
                                        <p:tgtEl>
                                          <p:spTgt spid="11"/>
                                        </p:tgtEl>
                                      </p:cBhvr>
                                    </p:animEffect>
                                  </p:childTnLst>
                                </p:cTn>
                              </p:par>
                            </p:childTnLst>
                          </p:cTn>
                        </p:par>
                        <p:par>
                          <p:cTn id="50" fill="hold">
                            <p:stCondLst>
                              <p:cond delay="4500"/>
                            </p:stCondLst>
                            <p:childTnLst>
                              <p:par>
                                <p:cTn id="51" presetID="42" presetClass="entr" presetSubtype="0"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1000"/>
                                        <p:tgtEl>
                                          <p:spTgt spid="27"/>
                                        </p:tgtEl>
                                      </p:cBhvr>
                                    </p:animEffect>
                                    <p:anim calcmode="lin" valueType="num">
                                      <p:cBhvr>
                                        <p:cTn id="54" dur="1000" fill="hold"/>
                                        <p:tgtEl>
                                          <p:spTgt spid="27"/>
                                        </p:tgtEl>
                                        <p:attrNameLst>
                                          <p:attrName>ppt_x</p:attrName>
                                        </p:attrNameLst>
                                      </p:cBhvr>
                                      <p:tavLst>
                                        <p:tav tm="0">
                                          <p:val>
                                            <p:strVal val="#ppt_x"/>
                                          </p:val>
                                        </p:tav>
                                        <p:tav tm="100000">
                                          <p:val>
                                            <p:strVal val="#ppt_x"/>
                                          </p:val>
                                        </p:tav>
                                      </p:tavLst>
                                    </p:anim>
                                    <p:anim calcmode="lin" valueType="num">
                                      <p:cBhvr>
                                        <p:cTn id="55" dur="1000" fill="hold"/>
                                        <p:tgtEl>
                                          <p:spTgt spid="27"/>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1000"/>
                                        <p:tgtEl>
                                          <p:spTgt spid="28"/>
                                        </p:tgtEl>
                                      </p:cBhvr>
                                    </p:animEffect>
                                    <p:anim calcmode="lin" valueType="num">
                                      <p:cBhvr>
                                        <p:cTn id="59" dur="1000" fill="hold"/>
                                        <p:tgtEl>
                                          <p:spTgt spid="28"/>
                                        </p:tgtEl>
                                        <p:attrNameLst>
                                          <p:attrName>ppt_x</p:attrName>
                                        </p:attrNameLst>
                                      </p:cBhvr>
                                      <p:tavLst>
                                        <p:tav tm="0">
                                          <p:val>
                                            <p:strVal val="#ppt_x"/>
                                          </p:val>
                                        </p:tav>
                                        <p:tav tm="100000">
                                          <p:val>
                                            <p:strVal val="#ppt_x"/>
                                          </p:val>
                                        </p:tav>
                                      </p:tavLst>
                                    </p:anim>
                                    <p:anim calcmode="lin" valueType="num">
                                      <p:cBhvr>
                                        <p:cTn id="60" dur="1000" fill="hold"/>
                                        <p:tgtEl>
                                          <p:spTgt spid="28"/>
                                        </p:tgtEl>
                                        <p:attrNameLst>
                                          <p:attrName>ppt_y</p:attrName>
                                        </p:attrNameLst>
                                      </p:cBhvr>
                                      <p:tavLst>
                                        <p:tav tm="0">
                                          <p:val>
                                            <p:strVal val="#ppt_y+.1"/>
                                          </p:val>
                                        </p:tav>
                                        <p:tav tm="100000">
                                          <p:val>
                                            <p:strVal val="#ppt_y"/>
                                          </p:val>
                                        </p:tav>
                                      </p:tavLst>
                                    </p:anim>
                                  </p:childTnLst>
                                </p:cTn>
                              </p:par>
                            </p:childTnLst>
                          </p:cTn>
                        </p:par>
                        <p:par>
                          <p:cTn id="61" fill="hold">
                            <p:stCondLst>
                              <p:cond delay="5500"/>
                            </p:stCondLst>
                            <p:childTnLst>
                              <p:par>
                                <p:cTn id="62" presetID="22" presetClass="entr" presetSubtype="2" fill="hold" nodeType="after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wipe(right)">
                                      <p:cBhvr>
                                        <p:cTn id="64" dur="500"/>
                                        <p:tgtEl>
                                          <p:spTgt spid="14"/>
                                        </p:tgtEl>
                                      </p:cBhvr>
                                    </p:animEffect>
                                  </p:childTnLst>
                                </p:cTn>
                              </p:par>
                            </p:childTnLst>
                          </p:cTn>
                        </p:par>
                        <p:par>
                          <p:cTn id="65" fill="hold">
                            <p:stCondLst>
                              <p:cond delay="6000"/>
                            </p:stCondLst>
                            <p:childTnLst>
                              <p:par>
                                <p:cTn id="66" presetID="42" presetClass="entr" presetSubtype="0" fill="hold" grpId="0" nodeType="after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fade">
                                      <p:cBhvr>
                                        <p:cTn id="68" dur="1000"/>
                                        <p:tgtEl>
                                          <p:spTgt spid="23"/>
                                        </p:tgtEl>
                                      </p:cBhvr>
                                    </p:animEffect>
                                    <p:anim calcmode="lin" valueType="num">
                                      <p:cBhvr>
                                        <p:cTn id="69" dur="1000" fill="hold"/>
                                        <p:tgtEl>
                                          <p:spTgt spid="23"/>
                                        </p:tgtEl>
                                        <p:attrNameLst>
                                          <p:attrName>ppt_x</p:attrName>
                                        </p:attrNameLst>
                                      </p:cBhvr>
                                      <p:tavLst>
                                        <p:tav tm="0">
                                          <p:val>
                                            <p:strVal val="#ppt_x"/>
                                          </p:val>
                                        </p:tav>
                                        <p:tav tm="100000">
                                          <p:val>
                                            <p:strVal val="#ppt_x"/>
                                          </p:val>
                                        </p:tav>
                                      </p:tavLst>
                                    </p:anim>
                                    <p:anim calcmode="lin" valueType="num">
                                      <p:cBhvr>
                                        <p:cTn id="70" dur="1000" fill="hold"/>
                                        <p:tgtEl>
                                          <p:spTgt spid="23"/>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fade">
                                      <p:cBhvr>
                                        <p:cTn id="73" dur="1000"/>
                                        <p:tgtEl>
                                          <p:spTgt spid="6"/>
                                        </p:tgtEl>
                                      </p:cBhvr>
                                    </p:animEffect>
                                    <p:anim calcmode="lin" valueType="num">
                                      <p:cBhvr>
                                        <p:cTn id="74" dur="1000" fill="hold"/>
                                        <p:tgtEl>
                                          <p:spTgt spid="6"/>
                                        </p:tgtEl>
                                        <p:attrNameLst>
                                          <p:attrName>ppt_x</p:attrName>
                                        </p:attrNameLst>
                                      </p:cBhvr>
                                      <p:tavLst>
                                        <p:tav tm="0">
                                          <p:val>
                                            <p:strVal val="#ppt_x"/>
                                          </p:val>
                                        </p:tav>
                                        <p:tav tm="100000">
                                          <p:val>
                                            <p:strVal val="#ppt_x"/>
                                          </p:val>
                                        </p:tav>
                                      </p:tavLst>
                                    </p:anim>
                                    <p:anim calcmode="lin" valueType="num">
                                      <p:cBhvr>
                                        <p:cTn id="7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1" grpId="0"/>
      <p:bldP spid="22" grpId="0"/>
      <p:bldP spid="23" grpId="0"/>
      <p:bldP spid="6" grpId="0"/>
      <p:bldP spid="25" grpId="0"/>
      <p:bldP spid="26" grpId="0"/>
      <p:bldP spid="27" grpId="0"/>
      <p:bldP spid="2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1066165" y="1664335"/>
            <a:ext cx="10043160" cy="301752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1066800" y="5113655"/>
            <a:ext cx="10042525" cy="10515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day.No matter how bad your heart has been broken, the world doesn’t stop for your grief. The sun comes right back up the next day.No matter how bad your heart has been broken, the world doesn’t stop for your grief. The sun comes right back up the next day.</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5"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randombar(vertical)">
                                      <p:cBhvr>
                                        <p:cTn id="19" dur="500"/>
                                        <p:tgtEl>
                                          <p:spTgt spid="4"/>
                                        </p:tgtEl>
                                      </p:cBhvr>
                                    </p:animEffect>
                                  </p:childTnLst>
                                </p:cTn>
                              </p:par>
                            </p:childTnLst>
                          </p:cTn>
                        </p:par>
                        <p:par>
                          <p:cTn id="20" fill="hold">
                            <p:stCondLst>
                              <p:cond delay="1500"/>
                            </p:stCondLst>
                            <p:childTnLst>
                              <p:par>
                                <p:cTn id="21" presetID="12" presetClass="entr" presetSubtype="4" fill="hold" grpId="1"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p:tgtEl>
                                          <p:spTgt spid="19"/>
                                        </p:tgtEl>
                                        <p:attrNameLst>
                                          <p:attrName>ppt_y</p:attrName>
                                        </p:attrNameLst>
                                      </p:cBhvr>
                                      <p:tavLst>
                                        <p:tav tm="0">
                                          <p:val>
                                            <p:strVal val="#ppt_y+#ppt_h*1.125000"/>
                                          </p:val>
                                        </p:tav>
                                        <p:tav tm="100000">
                                          <p:val>
                                            <p:strVal val="#ppt_y"/>
                                          </p:val>
                                        </p:tav>
                                      </p:tavLst>
                                    </p:anim>
                                    <p:animEffect transition="in" filter="wipe(up)">
                                      <p:cBhvr>
                                        <p:cTn id="2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19"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圆圈"/>
          <p:cNvPicPr>
            <a:picLocks noChangeAspect="1"/>
          </p:cNvPicPr>
          <p:nvPr/>
        </p:nvPicPr>
        <p:blipFill>
          <a:blip r:embed="rId2"/>
          <a:stretch>
            <a:fillRect/>
          </a:stretch>
        </p:blipFill>
        <p:spPr>
          <a:xfrm>
            <a:off x="1183640" y="1821815"/>
            <a:ext cx="3086735" cy="3081020"/>
          </a:xfrm>
          <a:prstGeom prst="rect">
            <a:avLst/>
          </a:prstGeom>
        </p:spPr>
      </p:pic>
      <p:grpSp>
        <p:nvGrpSpPr>
          <p:cNvPr id="13" name="组合 12"/>
          <p:cNvGrpSpPr/>
          <p:nvPr/>
        </p:nvGrpSpPr>
        <p:grpSpPr>
          <a:xfrm>
            <a:off x="2583180" y="2446020"/>
            <a:ext cx="323215" cy="456565"/>
            <a:chOff x="8953" y="3127"/>
            <a:chExt cx="658" cy="928"/>
          </a:xfrm>
        </p:grpSpPr>
        <p:cxnSp>
          <p:nvCxnSpPr>
            <p:cNvPr id="10" name="直接连接符 9"/>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flipV="1">
            <a:off x="2583180" y="3950970"/>
            <a:ext cx="323215" cy="456565"/>
            <a:chOff x="8953" y="3127"/>
            <a:chExt cx="658" cy="928"/>
          </a:xfrm>
        </p:grpSpPr>
        <p:cxnSp>
          <p:nvCxnSpPr>
            <p:cNvPr id="15" name="直接连接符 14"/>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sp>
        <p:nvSpPr>
          <p:cNvPr id="5" name="文本框 4"/>
          <p:cNvSpPr txBox="1"/>
          <p:nvPr/>
        </p:nvSpPr>
        <p:spPr>
          <a:xfrm>
            <a:off x="1984375" y="2988945"/>
            <a:ext cx="1521460" cy="579120"/>
          </a:xfrm>
          <a:prstGeom prst="rect">
            <a:avLst/>
          </a:prstGeom>
          <a:noFill/>
        </p:spPr>
        <p:txBody>
          <a:bodyPr wrap="square" rtlCol="0">
            <a:spAutoFit/>
          </a:bodyPr>
          <a:lstStyle/>
          <a:p>
            <a:pPr algn="ctr"/>
            <a:r>
              <a:rPr lang="zh-CN" altLang="en-US" sz="3200">
                <a:solidFill>
                  <a:srgbClr val="55463D"/>
                </a:solidFill>
                <a:latin typeface="罗西钢笔行楷" panose="02010800040101010101" charset="-122"/>
                <a:ea typeface="罗西钢笔行楷" panose="02010800040101010101" charset="-122"/>
              </a:rPr>
              <a:t>目 录</a:t>
            </a:r>
          </a:p>
        </p:txBody>
      </p:sp>
      <p:sp>
        <p:nvSpPr>
          <p:cNvPr id="6" name="文本框 5"/>
          <p:cNvSpPr txBox="1"/>
          <p:nvPr/>
        </p:nvSpPr>
        <p:spPr>
          <a:xfrm>
            <a:off x="1965960" y="3493135"/>
            <a:ext cx="1521460" cy="457200"/>
          </a:xfrm>
          <a:prstGeom prst="rect">
            <a:avLst/>
          </a:prstGeom>
          <a:noFill/>
        </p:spPr>
        <p:txBody>
          <a:bodyPr wrap="square" rtlCol="0">
            <a:spAutoFit/>
          </a:bodyPr>
          <a:lstStyle/>
          <a:p>
            <a:pPr algn="ctr"/>
            <a:r>
              <a:rPr lang="en-US" altLang="zh-CN" sz="2400">
                <a:solidFill>
                  <a:srgbClr val="55463D"/>
                </a:solidFill>
                <a:latin typeface="罗西钢笔行楷" panose="02010800040101010101" charset="-122"/>
                <a:ea typeface="罗西钢笔行楷" panose="02010800040101010101" charset="-122"/>
              </a:rPr>
              <a:t>Contents</a:t>
            </a:r>
          </a:p>
        </p:txBody>
      </p:sp>
      <p:sp>
        <p:nvSpPr>
          <p:cNvPr id="7" name="文本框 6"/>
          <p:cNvSpPr txBox="1"/>
          <p:nvPr/>
        </p:nvSpPr>
        <p:spPr>
          <a:xfrm>
            <a:off x="5375910" y="2122805"/>
            <a:ext cx="853440" cy="3006090"/>
          </a:xfrm>
          <a:prstGeom prst="rect">
            <a:avLst/>
          </a:prstGeom>
          <a:noFill/>
        </p:spPr>
        <p:txBody>
          <a:bodyPr vert="eaVert" wrap="square" rtlCol="0">
            <a:spAutoFit/>
          </a:bodyPr>
          <a:lstStyle/>
          <a:p>
            <a:pPr algn="dist"/>
            <a:r>
              <a:rPr lang="zh-CN" altLang="en-US" sz="2400">
                <a:solidFill>
                  <a:srgbClr val="55463D"/>
                </a:solidFill>
                <a:latin typeface="罗西钢笔行楷" panose="02010800040101010101" charset="-122"/>
                <a:ea typeface="罗西钢笔行楷" panose="02010800040101010101" charset="-122"/>
              </a:rPr>
              <a:t>单击此处输入标题</a:t>
            </a:r>
          </a:p>
          <a:p>
            <a:pPr algn="dist"/>
            <a:r>
              <a:rPr lang="zh-CN" altLang="en-US" sz="2000">
                <a:solidFill>
                  <a:srgbClr val="55463D"/>
                </a:solidFill>
                <a:latin typeface="罗西钢笔行楷" panose="02010800040101010101" charset="-122"/>
                <a:ea typeface="罗西钢笔行楷" panose="02010800040101010101" charset="-122"/>
              </a:rPr>
              <a:t>Click here to enter a title</a:t>
            </a:r>
          </a:p>
        </p:txBody>
      </p:sp>
      <p:pic>
        <p:nvPicPr>
          <p:cNvPr id="8" name="图片 7" descr="箭头"/>
          <p:cNvPicPr>
            <a:picLocks noChangeAspect="1"/>
          </p:cNvPicPr>
          <p:nvPr/>
        </p:nvPicPr>
        <p:blipFill>
          <a:blip r:embed="rId3"/>
          <a:stretch>
            <a:fillRect/>
          </a:stretch>
        </p:blipFill>
        <p:spPr>
          <a:xfrm rot="5400000">
            <a:off x="5533390" y="1390650"/>
            <a:ext cx="537210" cy="271145"/>
          </a:xfrm>
          <a:prstGeom prst="rect">
            <a:avLst/>
          </a:prstGeom>
        </p:spPr>
      </p:pic>
      <p:sp>
        <p:nvSpPr>
          <p:cNvPr id="18" name="文本框 17"/>
          <p:cNvSpPr txBox="1"/>
          <p:nvPr/>
        </p:nvSpPr>
        <p:spPr>
          <a:xfrm>
            <a:off x="6815455" y="2122805"/>
            <a:ext cx="853440" cy="3006090"/>
          </a:xfrm>
          <a:prstGeom prst="rect">
            <a:avLst/>
          </a:prstGeom>
          <a:noFill/>
        </p:spPr>
        <p:txBody>
          <a:bodyPr vert="eaVert" wrap="square" rtlCol="0">
            <a:spAutoFit/>
          </a:bodyPr>
          <a:lstStyle/>
          <a:p>
            <a:pPr algn="dist"/>
            <a:r>
              <a:rPr lang="zh-CN" altLang="en-US" sz="2400">
                <a:solidFill>
                  <a:srgbClr val="55463D"/>
                </a:solidFill>
                <a:latin typeface="罗西钢笔行楷" panose="02010800040101010101" charset="-122"/>
                <a:ea typeface="罗西钢笔行楷" panose="02010800040101010101" charset="-122"/>
              </a:rPr>
              <a:t>单击此处输入标题</a:t>
            </a:r>
          </a:p>
          <a:p>
            <a:pPr algn="dist"/>
            <a:r>
              <a:rPr lang="zh-CN" altLang="en-US" sz="2000">
                <a:solidFill>
                  <a:srgbClr val="55463D"/>
                </a:solidFill>
                <a:latin typeface="罗西钢笔行楷" panose="02010800040101010101" charset="-122"/>
                <a:ea typeface="罗西钢笔行楷" panose="02010800040101010101" charset="-122"/>
              </a:rPr>
              <a:t>Click here to enter a title</a:t>
            </a:r>
          </a:p>
        </p:txBody>
      </p:sp>
      <p:pic>
        <p:nvPicPr>
          <p:cNvPr id="19" name="图片 18" descr="箭头"/>
          <p:cNvPicPr>
            <a:picLocks noChangeAspect="1"/>
          </p:cNvPicPr>
          <p:nvPr/>
        </p:nvPicPr>
        <p:blipFill>
          <a:blip r:embed="rId3"/>
          <a:stretch>
            <a:fillRect/>
          </a:stretch>
        </p:blipFill>
        <p:spPr>
          <a:xfrm rot="5400000">
            <a:off x="6972935" y="1390650"/>
            <a:ext cx="537210" cy="271145"/>
          </a:xfrm>
          <a:prstGeom prst="rect">
            <a:avLst/>
          </a:prstGeom>
        </p:spPr>
      </p:pic>
      <p:sp>
        <p:nvSpPr>
          <p:cNvPr id="20" name="文本框 19"/>
          <p:cNvSpPr txBox="1"/>
          <p:nvPr/>
        </p:nvSpPr>
        <p:spPr>
          <a:xfrm>
            <a:off x="8245475" y="2149475"/>
            <a:ext cx="853440" cy="3006090"/>
          </a:xfrm>
          <a:prstGeom prst="rect">
            <a:avLst/>
          </a:prstGeom>
          <a:noFill/>
        </p:spPr>
        <p:txBody>
          <a:bodyPr vert="eaVert" wrap="square" rtlCol="0">
            <a:spAutoFit/>
          </a:bodyPr>
          <a:lstStyle/>
          <a:p>
            <a:pPr algn="dist"/>
            <a:r>
              <a:rPr lang="zh-CN" altLang="en-US" sz="2400">
                <a:solidFill>
                  <a:srgbClr val="55463D"/>
                </a:solidFill>
                <a:latin typeface="罗西钢笔行楷" panose="02010800040101010101" charset="-122"/>
                <a:ea typeface="罗西钢笔行楷" panose="02010800040101010101" charset="-122"/>
              </a:rPr>
              <a:t>单击此处输入标题</a:t>
            </a:r>
          </a:p>
          <a:p>
            <a:pPr algn="dist"/>
            <a:r>
              <a:rPr lang="zh-CN" altLang="en-US" sz="2000">
                <a:solidFill>
                  <a:srgbClr val="55463D"/>
                </a:solidFill>
                <a:latin typeface="罗西钢笔行楷" panose="02010800040101010101" charset="-122"/>
                <a:ea typeface="罗西钢笔行楷" panose="02010800040101010101" charset="-122"/>
              </a:rPr>
              <a:t>Click here to enter a title</a:t>
            </a:r>
          </a:p>
        </p:txBody>
      </p:sp>
      <p:pic>
        <p:nvPicPr>
          <p:cNvPr id="21" name="图片 20" descr="箭头"/>
          <p:cNvPicPr>
            <a:picLocks noChangeAspect="1"/>
          </p:cNvPicPr>
          <p:nvPr/>
        </p:nvPicPr>
        <p:blipFill>
          <a:blip r:embed="rId3"/>
          <a:stretch>
            <a:fillRect/>
          </a:stretch>
        </p:blipFill>
        <p:spPr>
          <a:xfrm rot="5400000">
            <a:off x="8402955" y="1417320"/>
            <a:ext cx="537210" cy="271145"/>
          </a:xfrm>
          <a:prstGeom prst="rect">
            <a:avLst/>
          </a:prstGeom>
        </p:spPr>
      </p:pic>
      <p:sp>
        <p:nvSpPr>
          <p:cNvPr id="22" name="文本框 21"/>
          <p:cNvSpPr txBox="1"/>
          <p:nvPr/>
        </p:nvSpPr>
        <p:spPr>
          <a:xfrm>
            <a:off x="9685020" y="2149475"/>
            <a:ext cx="853440" cy="3006090"/>
          </a:xfrm>
          <a:prstGeom prst="rect">
            <a:avLst/>
          </a:prstGeom>
          <a:noFill/>
        </p:spPr>
        <p:txBody>
          <a:bodyPr vert="eaVert" wrap="square" rtlCol="0">
            <a:spAutoFit/>
          </a:bodyPr>
          <a:lstStyle/>
          <a:p>
            <a:pPr algn="dist"/>
            <a:r>
              <a:rPr lang="zh-CN" altLang="en-US" sz="2400">
                <a:solidFill>
                  <a:srgbClr val="55463D"/>
                </a:solidFill>
                <a:latin typeface="罗西钢笔行楷" panose="02010800040101010101" charset="-122"/>
                <a:ea typeface="罗西钢笔行楷" panose="02010800040101010101" charset="-122"/>
              </a:rPr>
              <a:t>单击此处输入标题</a:t>
            </a:r>
          </a:p>
          <a:p>
            <a:pPr algn="dist"/>
            <a:r>
              <a:rPr lang="zh-CN" altLang="en-US" sz="2000">
                <a:solidFill>
                  <a:srgbClr val="55463D"/>
                </a:solidFill>
                <a:latin typeface="罗西钢笔行楷" panose="02010800040101010101" charset="-122"/>
                <a:ea typeface="罗西钢笔行楷" panose="02010800040101010101" charset="-122"/>
              </a:rPr>
              <a:t>Click here to enter a title</a:t>
            </a:r>
          </a:p>
        </p:txBody>
      </p:sp>
      <p:pic>
        <p:nvPicPr>
          <p:cNvPr id="23" name="图片 22" descr="箭头"/>
          <p:cNvPicPr>
            <a:picLocks noChangeAspect="1"/>
          </p:cNvPicPr>
          <p:nvPr/>
        </p:nvPicPr>
        <p:blipFill>
          <a:blip r:embed="rId3"/>
          <a:stretch>
            <a:fillRect/>
          </a:stretch>
        </p:blipFill>
        <p:spPr>
          <a:xfrm rot="5400000">
            <a:off x="9842500" y="1417320"/>
            <a:ext cx="537210" cy="271145"/>
          </a:xfrm>
          <a:prstGeom prst="rect">
            <a:avLst/>
          </a:prstGeom>
        </p:spPr>
      </p:pic>
      <p:pic>
        <p:nvPicPr>
          <p:cNvPr id="24" name="图片 23" descr="树枝"/>
          <p:cNvPicPr>
            <a:picLocks noChangeAspect="1"/>
          </p:cNvPicPr>
          <p:nvPr/>
        </p:nvPicPr>
        <p:blipFill>
          <a:blip r:embed="rId4"/>
          <a:stretch>
            <a:fillRect/>
          </a:stretch>
        </p:blipFill>
        <p:spPr>
          <a:xfrm>
            <a:off x="-10160" y="-22225"/>
            <a:ext cx="1713230" cy="184404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edge">
                                      <p:cBhvr>
                                        <p:cTn id="11" dur="500"/>
                                        <p:tgtEl>
                                          <p:spTgt spid="4"/>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randombar(horizontal)">
                                      <p:cBhvr>
                                        <p:cTn id="15" dur="500"/>
                                        <p:tgtEl>
                                          <p:spTgt spid="13"/>
                                        </p:tgtEl>
                                      </p:cBhvr>
                                    </p:animEffect>
                                  </p:childTnLst>
                                </p:cTn>
                              </p:par>
                              <p:par>
                                <p:cTn id="16" presetID="14" presetClass="entr" presetSubtype="1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horizontal)">
                                      <p:cBhvr>
                                        <p:cTn id="18" dur="500"/>
                                        <p:tgtEl>
                                          <p:spTgt spid="14"/>
                                        </p:tgtEl>
                                      </p:cBhvr>
                                    </p:animEffect>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p:tgtEl>
                                          <p:spTgt spid="5"/>
                                        </p:tgtEl>
                                        <p:attrNameLst>
                                          <p:attrName>ppt_y</p:attrName>
                                        </p:attrNameLst>
                                      </p:cBhvr>
                                      <p:tavLst>
                                        <p:tav tm="0">
                                          <p:val>
                                            <p:strVal val="#ppt_y+#ppt_h*1.125000"/>
                                          </p:val>
                                        </p:tav>
                                        <p:tav tm="100000">
                                          <p:val>
                                            <p:strVal val="#ppt_y"/>
                                          </p:val>
                                        </p:tav>
                                      </p:tavLst>
                                    </p:anim>
                                    <p:animEffect transition="in" filter="wipe(up)">
                                      <p:cBhvr>
                                        <p:cTn id="23" dur="500"/>
                                        <p:tgtEl>
                                          <p:spTgt spid="5"/>
                                        </p:tgtEl>
                                      </p:cBhvr>
                                    </p:animEffect>
                                  </p:childTnLst>
                                </p:cTn>
                              </p:par>
                              <p:par>
                                <p:cTn id="24" presetID="12" presetClass="entr" presetSubtype="4"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p:tgtEl>
                                          <p:spTgt spid="6"/>
                                        </p:tgtEl>
                                        <p:attrNameLst>
                                          <p:attrName>ppt_y</p:attrName>
                                        </p:attrNameLst>
                                      </p:cBhvr>
                                      <p:tavLst>
                                        <p:tav tm="0">
                                          <p:val>
                                            <p:strVal val="#ppt_y+#ppt_h*1.125000"/>
                                          </p:val>
                                        </p:tav>
                                        <p:tav tm="100000">
                                          <p:val>
                                            <p:strVal val="#ppt_y"/>
                                          </p:val>
                                        </p:tav>
                                      </p:tavLst>
                                    </p:anim>
                                    <p:animEffect transition="in" filter="wipe(up)">
                                      <p:cBhvr>
                                        <p:cTn id="27" dur="500"/>
                                        <p:tgtEl>
                                          <p:spTgt spid="6"/>
                                        </p:tgtEl>
                                      </p:cBhvr>
                                    </p:animEffect>
                                  </p:childTnLst>
                                </p:cTn>
                              </p:par>
                            </p:childTnLst>
                          </p:cTn>
                        </p:par>
                        <p:par>
                          <p:cTn id="28" fill="hold">
                            <p:stCondLst>
                              <p:cond delay="2000"/>
                            </p:stCondLst>
                            <p:childTnLst>
                              <p:par>
                                <p:cTn id="29" presetID="22" presetClass="entr" presetSubtype="1"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up)">
                                      <p:cBhvr>
                                        <p:cTn id="31" dur="500"/>
                                        <p:tgtEl>
                                          <p:spTgt spid="8"/>
                                        </p:tgtEl>
                                      </p:cBhvr>
                                    </p:animEffect>
                                  </p:childTnLst>
                                </p:cTn>
                              </p:par>
                            </p:childTnLst>
                          </p:cTn>
                        </p:par>
                        <p:par>
                          <p:cTn id="32" fill="hold">
                            <p:stCondLst>
                              <p:cond delay="2500"/>
                            </p:stCondLst>
                            <p:childTnLst>
                              <p:par>
                                <p:cTn id="33" presetID="14" presetClass="entr" presetSubtype="5"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randombar(vertical)">
                                      <p:cBhvr>
                                        <p:cTn id="35" dur="500"/>
                                        <p:tgtEl>
                                          <p:spTgt spid="7"/>
                                        </p:tgtEl>
                                      </p:cBhvr>
                                    </p:animEffect>
                                  </p:childTnLst>
                                </p:cTn>
                              </p:par>
                            </p:childTnLst>
                          </p:cTn>
                        </p:par>
                        <p:par>
                          <p:cTn id="36" fill="hold">
                            <p:stCondLst>
                              <p:cond delay="3000"/>
                            </p:stCondLst>
                            <p:childTnLst>
                              <p:par>
                                <p:cTn id="37" presetID="22" presetClass="entr" presetSubtype="1"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up)">
                                      <p:cBhvr>
                                        <p:cTn id="39" dur="500"/>
                                        <p:tgtEl>
                                          <p:spTgt spid="19"/>
                                        </p:tgtEl>
                                      </p:cBhvr>
                                    </p:animEffect>
                                  </p:childTnLst>
                                </p:cTn>
                              </p:par>
                            </p:childTnLst>
                          </p:cTn>
                        </p:par>
                        <p:par>
                          <p:cTn id="40" fill="hold">
                            <p:stCondLst>
                              <p:cond delay="3500"/>
                            </p:stCondLst>
                            <p:childTnLst>
                              <p:par>
                                <p:cTn id="41" presetID="14" presetClass="entr" presetSubtype="5"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randombar(vertical)">
                                      <p:cBhvr>
                                        <p:cTn id="43" dur="500"/>
                                        <p:tgtEl>
                                          <p:spTgt spid="18"/>
                                        </p:tgtEl>
                                      </p:cBhvr>
                                    </p:animEffect>
                                  </p:childTnLst>
                                </p:cTn>
                              </p:par>
                            </p:childTnLst>
                          </p:cTn>
                        </p:par>
                        <p:par>
                          <p:cTn id="44" fill="hold">
                            <p:stCondLst>
                              <p:cond delay="4000"/>
                            </p:stCondLst>
                            <p:childTnLst>
                              <p:par>
                                <p:cTn id="45" presetID="22" presetClass="entr" presetSubtype="1" fill="hold"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up)">
                                      <p:cBhvr>
                                        <p:cTn id="47" dur="500"/>
                                        <p:tgtEl>
                                          <p:spTgt spid="21"/>
                                        </p:tgtEl>
                                      </p:cBhvr>
                                    </p:animEffect>
                                  </p:childTnLst>
                                </p:cTn>
                              </p:par>
                            </p:childTnLst>
                          </p:cTn>
                        </p:par>
                        <p:par>
                          <p:cTn id="48" fill="hold">
                            <p:stCondLst>
                              <p:cond delay="4500"/>
                            </p:stCondLst>
                            <p:childTnLst>
                              <p:par>
                                <p:cTn id="49" presetID="14" presetClass="entr" presetSubtype="5"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randombar(vertical)">
                                      <p:cBhvr>
                                        <p:cTn id="51" dur="500"/>
                                        <p:tgtEl>
                                          <p:spTgt spid="20"/>
                                        </p:tgtEl>
                                      </p:cBhvr>
                                    </p:animEffect>
                                  </p:childTnLst>
                                </p:cTn>
                              </p:par>
                            </p:childTnLst>
                          </p:cTn>
                        </p:par>
                        <p:par>
                          <p:cTn id="52" fill="hold">
                            <p:stCondLst>
                              <p:cond delay="5000"/>
                            </p:stCondLst>
                            <p:childTnLst>
                              <p:par>
                                <p:cTn id="53" presetID="22" presetClass="entr" presetSubtype="1" fill="hold" nodeType="after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wipe(up)">
                                      <p:cBhvr>
                                        <p:cTn id="55" dur="500"/>
                                        <p:tgtEl>
                                          <p:spTgt spid="23"/>
                                        </p:tgtEl>
                                      </p:cBhvr>
                                    </p:animEffect>
                                  </p:childTnLst>
                                </p:cTn>
                              </p:par>
                            </p:childTnLst>
                          </p:cTn>
                        </p:par>
                        <p:par>
                          <p:cTn id="56" fill="hold">
                            <p:stCondLst>
                              <p:cond delay="5500"/>
                            </p:stCondLst>
                            <p:childTnLst>
                              <p:par>
                                <p:cTn id="57" presetID="14" presetClass="entr" presetSubtype="5" fill="hold" grpId="0"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randombar(vertical)">
                                      <p:cBhvr>
                                        <p:cTn id="5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8" grpId="0"/>
      <p:bldP spid="20" grpId="0"/>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阴影"/>
          <p:cNvPicPr>
            <a:picLocks noChangeAspect="1"/>
          </p:cNvPicPr>
          <p:nvPr/>
        </p:nvPicPr>
        <p:blipFill>
          <a:blip r:embed="rId2"/>
          <a:stretch>
            <a:fillRect/>
          </a:stretch>
        </p:blipFill>
        <p:spPr>
          <a:xfrm>
            <a:off x="2294890" y="1798955"/>
            <a:ext cx="7601585" cy="3545840"/>
          </a:xfrm>
          <a:prstGeom prst="rect">
            <a:avLst/>
          </a:prstGeom>
        </p:spPr>
      </p:pic>
      <p:pic>
        <p:nvPicPr>
          <p:cNvPr id="3" name="图片 2" descr="饮料"/>
          <p:cNvPicPr>
            <a:picLocks noChangeAspect="1"/>
          </p:cNvPicPr>
          <p:nvPr/>
        </p:nvPicPr>
        <p:blipFill>
          <a:blip r:embed="rId3"/>
          <a:stretch>
            <a:fillRect/>
          </a:stretch>
        </p:blipFill>
        <p:spPr>
          <a:xfrm>
            <a:off x="10730865" y="4404360"/>
            <a:ext cx="1010285" cy="2061845"/>
          </a:xfrm>
          <a:prstGeom prst="rect">
            <a:avLst/>
          </a:prstGeom>
        </p:spPr>
      </p:pic>
      <p:sp>
        <p:nvSpPr>
          <p:cNvPr id="4" name="文本框 3"/>
          <p:cNvSpPr txBox="1"/>
          <p:nvPr/>
        </p:nvSpPr>
        <p:spPr>
          <a:xfrm>
            <a:off x="4859020" y="2157095"/>
            <a:ext cx="2472690" cy="701040"/>
          </a:xfrm>
          <a:prstGeom prst="rect">
            <a:avLst/>
          </a:prstGeom>
          <a:noFill/>
        </p:spPr>
        <p:txBody>
          <a:bodyPr wrap="square" rtlCol="0">
            <a:spAutoFit/>
          </a:bodyPr>
          <a:lstStyle/>
          <a:p>
            <a:pPr algn="ctr"/>
            <a:r>
              <a:rPr lang="en-US" altLang="zh-CN" sz="4000">
                <a:solidFill>
                  <a:srgbClr val="55463D"/>
                </a:solidFill>
                <a:latin typeface="罗西钢笔行楷" panose="02010800040101010101" charset="-122"/>
                <a:ea typeface="罗西钢笔行楷" panose="02010800040101010101" charset="-122"/>
              </a:rPr>
              <a:t>Part.04</a:t>
            </a:r>
          </a:p>
        </p:txBody>
      </p:sp>
      <p:sp>
        <p:nvSpPr>
          <p:cNvPr id="5" name="文本框 4"/>
          <p:cNvSpPr txBox="1"/>
          <p:nvPr/>
        </p:nvSpPr>
        <p:spPr>
          <a:xfrm>
            <a:off x="4269105" y="3013075"/>
            <a:ext cx="3651885" cy="1463040"/>
          </a:xfrm>
          <a:prstGeom prst="rect">
            <a:avLst/>
          </a:prstGeom>
          <a:noFill/>
        </p:spPr>
        <p:txBody>
          <a:bodyPr wrap="square" rtlCol="0">
            <a:spAutoFit/>
          </a:bodyPr>
          <a:lstStyle/>
          <a:p>
            <a:pPr algn="ctr" fontAlgn="auto">
              <a:lnSpc>
                <a:spcPct val="150000"/>
              </a:lnSpc>
            </a:pPr>
            <a:r>
              <a:rPr lang="zh-CN" altLang="en-US" sz="3200">
                <a:solidFill>
                  <a:srgbClr val="55463D"/>
                </a:solidFill>
                <a:latin typeface="罗西钢笔行楷" panose="02010800040101010101" charset="-122"/>
                <a:ea typeface="罗西钢笔行楷" panose="02010800040101010101" charset="-122"/>
                <a:sym typeface="+mn-ea"/>
              </a:rPr>
              <a:t>单击此处输入标题</a:t>
            </a:r>
            <a:endParaRPr lang="zh-CN" altLang="en-US" sz="3200">
              <a:solidFill>
                <a:srgbClr val="55463D"/>
              </a:solidFill>
              <a:latin typeface="罗西钢笔行楷" panose="02010800040101010101" charset="-122"/>
              <a:ea typeface="罗西钢笔行楷" panose="02010800040101010101" charset="-122"/>
            </a:endParaRPr>
          </a:p>
          <a:p>
            <a:pPr algn="ctr" fontAlgn="auto">
              <a:lnSpc>
                <a:spcPct val="150000"/>
              </a:lnSpc>
            </a:pPr>
            <a:r>
              <a:rPr lang="zh-CN" altLang="en-US" sz="2800">
                <a:solidFill>
                  <a:srgbClr val="55463D"/>
                </a:solidFill>
                <a:latin typeface="罗西钢笔行楷" panose="02010800040101010101" charset="-122"/>
                <a:ea typeface="罗西钢笔行楷" panose="02010800040101010101" charset="-122"/>
                <a:sym typeface="+mn-ea"/>
              </a:rPr>
              <a:t>Click here to enter a title</a:t>
            </a:r>
            <a:endParaRPr lang="zh-CN" altLang="en-US" sz="2800"/>
          </a:p>
        </p:txBody>
      </p:sp>
      <p:pic>
        <p:nvPicPr>
          <p:cNvPr id="24" name="图片 23" descr="树枝"/>
          <p:cNvPicPr>
            <a:picLocks noChangeAspect="1"/>
          </p:cNvPicPr>
          <p:nvPr/>
        </p:nvPicPr>
        <p:blipFill>
          <a:blip r:embed="rId4"/>
          <a:stretch>
            <a:fillRect/>
          </a:stretch>
        </p:blipFill>
        <p:spPr>
          <a:xfrm>
            <a:off x="-10160" y="-22225"/>
            <a:ext cx="1713230" cy="184404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strVal val="#ppt_w*0.70"/>
                                          </p:val>
                                        </p:tav>
                                        <p:tav tm="100000">
                                          <p:val>
                                            <p:strVal val="#ppt_w"/>
                                          </p:val>
                                        </p:tav>
                                      </p:tavLst>
                                    </p:anim>
                                    <p:anim calcmode="lin" valueType="num">
                                      <p:cBhvr>
                                        <p:cTn id="17" dur="500" fill="hold"/>
                                        <p:tgtEl>
                                          <p:spTgt spid="2"/>
                                        </p:tgtEl>
                                        <p:attrNameLst>
                                          <p:attrName>ppt_h</p:attrName>
                                        </p:attrNameLst>
                                      </p:cBhvr>
                                      <p:tavLst>
                                        <p:tav tm="0">
                                          <p:val>
                                            <p:strVal val="#ppt_h"/>
                                          </p:val>
                                        </p:tav>
                                        <p:tav tm="100000">
                                          <p:val>
                                            <p:strVal val="#ppt_h"/>
                                          </p:val>
                                        </p:tav>
                                      </p:tavLst>
                                    </p:anim>
                                    <p:animEffect transition="in" filter="fade">
                                      <p:cBhvr>
                                        <p:cTn id="18" dur="500"/>
                                        <p:tgtEl>
                                          <p:spTgt spid="2"/>
                                        </p:tgtEl>
                                      </p:cBhvr>
                                    </p:animEffect>
                                  </p:childTnLst>
                                </p:cTn>
                              </p:par>
                            </p:childTnLst>
                          </p:cTn>
                        </p:par>
                        <p:par>
                          <p:cTn id="19" fill="hold">
                            <p:stCondLst>
                              <p:cond delay="1000"/>
                            </p:stCondLst>
                            <p:childTnLst>
                              <p:par>
                                <p:cTn id="20" presetID="12" presetClass="entr" presetSubtype="1"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ppt_y</p:attrName>
                                        </p:attrNameLst>
                                      </p:cBhvr>
                                      <p:tavLst>
                                        <p:tav tm="0">
                                          <p:val>
                                            <p:strVal val="#ppt_y-#ppt_h*1.125000"/>
                                          </p:val>
                                        </p:tav>
                                        <p:tav tm="100000">
                                          <p:val>
                                            <p:strVal val="#ppt_y"/>
                                          </p:val>
                                        </p:tav>
                                      </p:tavLst>
                                    </p:anim>
                                    <p:animEffect transition="in" filter="wipe(down)">
                                      <p:cBhvr>
                                        <p:cTn id="23" dur="500"/>
                                        <p:tgtEl>
                                          <p:spTgt spid="4"/>
                                        </p:tgtEl>
                                      </p:cBhvr>
                                    </p:animEffect>
                                  </p:childTnLst>
                                </p:cTn>
                              </p:par>
                            </p:childTnLst>
                          </p:cTn>
                        </p:par>
                        <p:par>
                          <p:cTn id="24" fill="hold">
                            <p:stCondLst>
                              <p:cond delay="1500"/>
                            </p:stCondLst>
                            <p:childTnLst>
                              <p:par>
                                <p:cTn id="25" presetID="14" presetClass="entr" presetSubtype="5"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1050925" y="1374775"/>
            <a:ext cx="4907280" cy="492252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095365" y="1405255"/>
            <a:ext cx="5013960" cy="2453640"/>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095365" y="4011295"/>
            <a:ext cx="5013960" cy="2301240"/>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23"/>
          <p:cNvSpPr txBox="1"/>
          <p:nvPr/>
        </p:nvSpPr>
        <p:spPr>
          <a:xfrm>
            <a:off x="6251575" y="2084070"/>
            <a:ext cx="4688840"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p>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8" name="TextBox 24"/>
          <p:cNvSpPr txBox="1"/>
          <p:nvPr/>
        </p:nvSpPr>
        <p:spPr>
          <a:xfrm>
            <a:off x="6263769" y="176812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9" name="TextBox 23"/>
          <p:cNvSpPr txBox="1"/>
          <p:nvPr/>
        </p:nvSpPr>
        <p:spPr>
          <a:xfrm>
            <a:off x="6251575" y="4664710"/>
            <a:ext cx="4688840"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p>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10" name="TextBox 24"/>
          <p:cNvSpPr txBox="1"/>
          <p:nvPr/>
        </p:nvSpPr>
        <p:spPr>
          <a:xfrm>
            <a:off x="6263769" y="434876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5"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randombar(vertical)">
                                      <p:cBhvr>
                                        <p:cTn id="19" dur="500"/>
                                        <p:tgtEl>
                                          <p:spTgt spid="4"/>
                                        </p:tgtEl>
                                      </p:cBhvr>
                                    </p:animEffect>
                                  </p:childTnLst>
                                </p:cTn>
                              </p:par>
                            </p:childTnLst>
                          </p:cTn>
                        </p:par>
                        <p:par>
                          <p:cTn id="20" fill="hold">
                            <p:stCondLst>
                              <p:cond delay="1500"/>
                            </p:stCondLst>
                            <p:childTnLst>
                              <p:par>
                                <p:cTn id="21" presetID="20"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edge">
                                      <p:cBhvr>
                                        <p:cTn id="23" dur="500"/>
                                        <p:tgtEl>
                                          <p:spTgt spid="5"/>
                                        </p:tgtEl>
                                      </p:cBhvr>
                                    </p:animEffect>
                                  </p:childTnLst>
                                </p:cTn>
                              </p:par>
                            </p:childTnLst>
                          </p:cTn>
                        </p:par>
                        <p:par>
                          <p:cTn id="24" fill="hold">
                            <p:stCondLst>
                              <p:cond delay="2000"/>
                            </p:stCondLst>
                            <p:childTnLst>
                              <p:par>
                                <p:cTn id="25" presetID="42"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anim calcmode="lin" valueType="num">
                                      <p:cBhvr>
                                        <p:cTn id="28" dur="500" fill="hold"/>
                                        <p:tgtEl>
                                          <p:spTgt spid="7"/>
                                        </p:tgtEl>
                                        <p:attrNameLst>
                                          <p:attrName>ppt_x</p:attrName>
                                        </p:attrNameLst>
                                      </p:cBhvr>
                                      <p:tavLst>
                                        <p:tav tm="0">
                                          <p:val>
                                            <p:strVal val="#ppt_x"/>
                                          </p:val>
                                        </p:tav>
                                        <p:tav tm="100000">
                                          <p:val>
                                            <p:strVal val="#ppt_x"/>
                                          </p:val>
                                        </p:tav>
                                      </p:tavLst>
                                    </p:anim>
                                    <p:anim calcmode="lin" valueType="num">
                                      <p:cBhvr>
                                        <p:cTn id="29" dur="500" fill="hold"/>
                                        <p:tgtEl>
                                          <p:spTgt spid="7"/>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anim calcmode="lin" valueType="num">
                                      <p:cBhvr>
                                        <p:cTn id="33" dur="500" fill="hold"/>
                                        <p:tgtEl>
                                          <p:spTgt spid="8"/>
                                        </p:tgtEl>
                                        <p:attrNameLst>
                                          <p:attrName>ppt_x</p:attrName>
                                        </p:attrNameLst>
                                      </p:cBhvr>
                                      <p:tavLst>
                                        <p:tav tm="0">
                                          <p:val>
                                            <p:strVal val="#ppt_x"/>
                                          </p:val>
                                        </p:tav>
                                        <p:tav tm="100000">
                                          <p:val>
                                            <p:strVal val="#ppt_x"/>
                                          </p:val>
                                        </p:tav>
                                      </p:tavLst>
                                    </p:anim>
                                    <p:anim calcmode="lin" valueType="num">
                                      <p:cBhvr>
                                        <p:cTn id="34" dur="500" fill="hold"/>
                                        <p:tgtEl>
                                          <p:spTgt spid="8"/>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0" presetClass="entr" presetSubtype="0" fill="hold" grpId="0"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edge">
                                      <p:cBhvr>
                                        <p:cTn id="38" dur="500"/>
                                        <p:tgtEl>
                                          <p:spTgt spid="6"/>
                                        </p:tgtEl>
                                      </p:cBhvr>
                                    </p:animEffect>
                                  </p:childTnLst>
                                </p:cTn>
                              </p:par>
                            </p:childTnLst>
                          </p:cTn>
                        </p:par>
                        <p:par>
                          <p:cTn id="39" fill="hold">
                            <p:stCondLst>
                              <p:cond delay="3000"/>
                            </p:stCondLst>
                            <p:childTnLst>
                              <p:par>
                                <p:cTn id="40" presetID="42" presetClass="entr" presetSubtype="0"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anim calcmode="lin" valueType="num">
                                      <p:cBhvr>
                                        <p:cTn id="43" dur="500" fill="hold"/>
                                        <p:tgtEl>
                                          <p:spTgt spid="9"/>
                                        </p:tgtEl>
                                        <p:attrNameLst>
                                          <p:attrName>ppt_x</p:attrName>
                                        </p:attrNameLst>
                                      </p:cBhvr>
                                      <p:tavLst>
                                        <p:tav tm="0">
                                          <p:val>
                                            <p:strVal val="#ppt_x"/>
                                          </p:val>
                                        </p:tav>
                                        <p:tav tm="100000">
                                          <p:val>
                                            <p:strVal val="#ppt_x"/>
                                          </p:val>
                                        </p:tav>
                                      </p:tavLst>
                                    </p:anim>
                                    <p:anim calcmode="lin" valueType="num">
                                      <p:cBhvr>
                                        <p:cTn id="44" dur="5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anim calcmode="lin" valueType="num">
                                      <p:cBhvr>
                                        <p:cTn id="48" dur="500" fill="hold"/>
                                        <p:tgtEl>
                                          <p:spTgt spid="10"/>
                                        </p:tgtEl>
                                        <p:attrNameLst>
                                          <p:attrName>ppt_x</p:attrName>
                                        </p:attrNameLst>
                                      </p:cBhvr>
                                      <p:tavLst>
                                        <p:tav tm="0">
                                          <p:val>
                                            <p:strVal val="#ppt_x"/>
                                          </p:val>
                                        </p:tav>
                                        <p:tav tm="100000">
                                          <p:val>
                                            <p:strVal val="#ppt_x"/>
                                          </p:val>
                                        </p:tav>
                                      </p:tavLst>
                                    </p:anim>
                                    <p:anim calcmode="lin" valueType="num">
                                      <p:cBhvr>
                                        <p:cTn id="4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bldLvl="0" animBg="1"/>
      <p:bldP spid="8" grpId="0" bldLvl="0" animBg="1"/>
      <p:bldP spid="9" grpId="0" bldLvl="0" animBg="1"/>
      <p:bldP spid="10"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28" name="Freeform 7"/>
          <p:cNvSpPr/>
          <p:nvPr/>
        </p:nvSpPr>
        <p:spPr bwMode="auto">
          <a:xfrm>
            <a:off x="3524885" y="1613535"/>
            <a:ext cx="1799590" cy="488315"/>
          </a:xfrm>
          <a:custGeom>
            <a:avLst/>
            <a:gdLst>
              <a:gd name="T0" fmla="*/ 774 w 774"/>
              <a:gd name="T1" fmla="*/ 210 h 210"/>
              <a:gd name="T2" fmla="*/ 389 w 774"/>
              <a:gd name="T3" fmla="*/ 210 h 210"/>
              <a:gd name="T4" fmla="*/ 389 w 774"/>
              <a:gd name="T5" fmla="*/ 0 h 210"/>
              <a:gd name="T6" fmla="*/ 0 w 774"/>
              <a:gd name="T7" fmla="*/ 0 h 210"/>
            </a:gdLst>
            <a:ahLst/>
            <a:cxnLst>
              <a:cxn ang="0">
                <a:pos x="T0" y="T1"/>
              </a:cxn>
              <a:cxn ang="0">
                <a:pos x="T2" y="T3"/>
              </a:cxn>
              <a:cxn ang="0">
                <a:pos x="T4" y="T5"/>
              </a:cxn>
              <a:cxn ang="0">
                <a:pos x="T6" y="T7"/>
              </a:cxn>
            </a:cxnLst>
            <a:rect l="0" t="0" r="r" b="b"/>
            <a:pathLst>
              <a:path w="774" h="210">
                <a:moveTo>
                  <a:pt x="774" y="210"/>
                </a:moveTo>
                <a:lnTo>
                  <a:pt x="389" y="210"/>
                </a:lnTo>
                <a:lnTo>
                  <a:pt x="389" y="0"/>
                </a:lnTo>
                <a:lnTo>
                  <a:pt x="0" y="0"/>
                </a:lnTo>
              </a:path>
            </a:pathLst>
          </a:custGeom>
          <a:noFill/>
          <a:ln w="6350" cap="flat" cmpd="sng">
            <a:solidFill>
              <a:srgbClr val="55463D"/>
            </a:solidFill>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solidFill>
                <a:schemeClr val="tx1">
                  <a:lumMod val="65000"/>
                  <a:lumOff val="35000"/>
                </a:schemeClr>
              </a:solidFill>
            </a:endParaRPr>
          </a:p>
        </p:txBody>
      </p:sp>
      <p:sp>
        <p:nvSpPr>
          <p:cNvPr id="29" name="Freeform 8"/>
          <p:cNvSpPr/>
          <p:nvPr/>
        </p:nvSpPr>
        <p:spPr bwMode="auto">
          <a:xfrm>
            <a:off x="7526020" y="1613535"/>
            <a:ext cx="831850" cy="1120775"/>
          </a:xfrm>
          <a:custGeom>
            <a:avLst/>
            <a:gdLst>
              <a:gd name="T0" fmla="*/ 0 w 358"/>
              <a:gd name="T1" fmla="*/ 482 h 482"/>
              <a:gd name="T2" fmla="*/ 0 w 358"/>
              <a:gd name="T3" fmla="*/ 0 h 482"/>
              <a:gd name="T4" fmla="*/ 358 w 358"/>
              <a:gd name="T5" fmla="*/ 0 h 482"/>
            </a:gdLst>
            <a:ahLst/>
            <a:cxnLst>
              <a:cxn ang="0">
                <a:pos x="T0" y="T1"/>
              </a:cxn>
              <a:cxn ang="0">
                <a:pos x="T2" y="T3"/>
              </a:cxn>
              <a:cxn ang="0">
                <a:pos x="T4" y="T5"/>
              </a:cxn>
            </a:cxnLst>
            <a:rect l="0" t="0" r="r" b="b"/>
            <a:pathLst>
              <a:path w="358" h="482">
                <a:moveTo>
                  <a:pt x="0" y="482"/>
                </a:moveTo>
                <a:lnTo>
                  <a:pt x="0" y="0"/>
                </a:lnTo>
                <a:lnTo>
                  <a:pt x="358" y="0"/>
                </a:lnTo>
              </a:path>
            </a:pathLst>
          </a:custGeom>
          <a:noFill/>
          <a:ln w="6350" cap="flat" cmpd="sng">
            <a:solidFill>
              <a:srgbClr val="55463D"/>
            </a:solidFill>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solidFill>
                <a:schemeClr val="tx1">
                  <a:lumMod val="65000"/>
                  <a:lumOff val="35000"/>
                </a:schemeClr>
              </a:solidFill>
            </a:endParaRPr>
          </a:p>
        </p:txBody>
      </p:sp>
      <p:sp>
        <p:nvSpPr>
          <p:cNvPr id="30" name="Freeform 9"/>
          <p:cNvSpPr/>
          <p:nvPr/>
        </p:nvSpPr>
        <p:spPr bwMode="auto">
          <a:xfrm>
            <a:off x="6872605" y="4392295"/>
            <a:ext cx="1485265" cy="488315"/>
          </a:xfrm>
          <a:custGeom>
            <a:avLst/>
            <a:gdLst>
              <a:gd name="T0" fmla="*/ 0 w 639"/>
              <a:gd name="T1" fmla="*/ 210 h 210"/>
              <a:gd name="T2" fmla="*/ 318 w 639"/>
              <a:gd name="T3" fmla="*/ 210 h 210"/>
              <a:gd name="T4" fmla="*/ 318 w 639"/>
              <a:gd name="T5" fmla="*/ 0 h 210"/>
              <a:gd name="T6" fmla="*/ 639 w 639"/>
              <a:gd name="T7" fmla="*/ 0 h 210"/>
            </a:gdLst>
            <a:ahLst/>
            <a:cxnLst>
              <a:cxn ang="0">
                <a:pos x="T0" y="T1"/>
              </a:cxn>
              <a:cxn ang="0">
                <a:pos x="T2" y="T3"/>
              </a:cxn>
              <a:cxn ang="0">
                <a:pos x="T4" y="T5"/>
              </a:cxn>
              <a:cxn ang="0">
                <a:pos x="T6" y="T7"/>
              </a:cxn>
            </a:cxnLst>
            <a:rect l="0" t="0" r="r" b="b"/>
            <a:pathLst>
              <a:path w="639" h="210">
                <a:moveTo>
                  <a:pt x="0" y="210"/>
                </a:moveTo>
                <a:lnTo>
                  <a:pt x="318" y="210"/>
                </a:lnTo>
                <a:lnTo>
                  <a:pt x="318" y="0"/>
                </a:lnTo>
                <a:lnTo>
                  <a:pt x="639" y="0"/>
                </a:lnTo>
              </a:path>
            </a:pathLst>
          </a:custGeom>
          <a:noFill/>
          <a:ln w="6350" cap="flat" cmpd="sng">
            <a:solidFill>
              <a:srgbClr val="55463D"/>
            </a:solidFill>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solidFill>
                <a:schemeClr val="tx1">
                  <a:lumMod val="65000"/>
                  <a:lumOff val="35000"/>
                </a:schemeClr>
              </a:solidFill>
            </a:endParaRPr>
          </a:p>
        </p:txBody>
      </p:sp>
      <p:sp>
        <p:nvSpPr>
          <p:cNvPr id="31" name="Freeform 10"/>
          <p:cNvSpPr/>
          <p:nvPr/>
        </p:nvSpPr>
        <p:spPr bwMode="auto">
          <a:xfrm>
            <a:off x="3524885" y="4327525"/>
            <a:ext cx="1112520" cy="322580"/>
          </a:xfrm>
          <a:custGeom>
            <a:avLst/>
            <a:gdLst>
              <a:gd name="T0" fmla="*/ 479 w 479"/>
              <a:gd name="T1" fmla="*/ 0 h 139"/>
              <a:gd name="T2" fmla="*/ 479 w 479"/>
              <a:gd name="T3" fmla="*/ 139 h 139"/>
              <a:gd name="T4" fmla="*/ 0 w 479"/>
              <a:gd name="T5" fmla="*/ 139 h 139"/>
            </a:gdLst>
            <a:ahLst/>
            <a:cxnLst>
              <a:cxn ang="0">
                <a:pos x="T0" y="T1"/>
              </a:cxn>
              <a:cxn ang="0">
                <a:pos x="T2" y="T3"/>
              </a:cxn>
              <a:cxn ang="0">
                <a:pos x="T4" y="T5"/>
              </a:cxn>
            </a:cxnLst>
            <a:rect l="0" t="0" r="r" b="b"/>
            <a:pathLst>
              <a:path w="479" h="139">
                <a:moveTo>
                  <a:pt x="479" y="0"/>
                </a:moveTo>
                <a:lnTo>
                  <a:pt x="479" y="139"/>
                </a:lnTo>
                <a:lnTo>
                  <a:pt x="0" y="139"/>
                </a:lnTo>
              </a:path>
            </a:pathLst>
          </a:custGeom>
          <a:noFill/>
          <a:ln w="6350" cap="flat" cmpd="sng">
            <a:solidFill>
              <a:srgbClr val="55463D"/>
            </a:solidFill>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a:solidFill>
                <a:schemeClr val="tx1">
                  <a:lumMod val="65000"/>
                  <a:lumOff val="35000"/>
                </a:schemeClr>
              </a:solidFill>
            </a:endParaRPr>
          </a:p>
        </p:txBody>
      </p:sp>
      <p:sp>
        <p:nvSpPr>
          <p:cNvPr id="32" name="Freeform 11"/>
          <p:cNvSpPr/>
          <p:nvPr/>
        </p:nvSpPr>
        <p:spPr bwMode="auto">
          <a:xfrm>
            <a:off x="6757670" y="3382010"/>
            <a:ext cx="99060" cy="199390"/>
          </a:xfrm>
          <a:custGeom>
            <a:avLst/>
            <a:gdLst>
              <a:gd name="T0" fmla="*/ 0 w 43"/>
              <a:gd name="T1" fmla="*/ 0 h 86"/>
              <a:gd name="T2" fmla="*/ 43 w 43"/>
              <a:gd name="T3" fmla="*/ 43 h 86"/>
              <a:gd name="T4" fmla="*/ 0 w 43"/>
              <a:gd name="T5" fmla="*/ 86 h 86"/>
            </a:gdLst>
            <a:ahLst/>
            <a:cxnLst>
              <a:cxn ang="0">
                <a:pos x="T0" y="T1"/>
              </a:cxn>
              <a:cxn ang="0">
                <a:pos x="T2" y="T3"/>
              </a:cxn>
              <a:cxn ang="0">
                <a:pos x="T4" y="T5"/>
              </a:cxn>
            </a:cxnLst>
            <a:rect l="0" t="0" r="r" b="b"/>
            <a:pathLst>
              <a:path w="43" h="86">
                <a:moveTo>
                  <a:pt x="0" y="0"/>
                </a:moveTo>
                <a:lnTo>
                  <a:pt x="43" y="43"/>
                </a:lnTo>
                <a:lnTo>
                  <a:pt x="0" y="86"/>
                </a:lnTo>
              </a:path>
            </a:pathLst>
          </a:custGeom>
          <a:solidFill>
            <a:srgbClr val="55463D">
              <a:alpha val="50000"/>
            </a:srgbClr>
          </a:solidFill>
          <a:ln w="12700" cap="flat" cmpd="sng">
            <a:solidFill>
              <a:schemeClr val="bg1">
                <a:alpha val="70000"/>
              </a:schemeClr>
            </a:solidFill>
            <a:round/>
          </a:ln>
          <a:extLst/>
        </p:spPr>
        <p:txBody>
          <a:bodyPr/>
          <a:lstStyle/>
          <a:p>
            <a:endParaRPr lang="zh-CN" altLang="en-US">
              <a:solidFill>
                <a:schemeClr val="tx1">
                  <a:lumMod val="65000"/>
                  <a:lumOff val="35000"/>
                </a:schemeClr>
              </a:solidFill>
            </a:endParaRPr>
          </a:p>
        </p:txBody>
      </p:sp>
      <p:sp>
        <p:nvSpPr>
          <p:cNvPr id="33" name="Freeform 12"/>
          <p:cNvSpPr/>
          <p:nvPr/>
        </p:nvSpPr>
        <p:spPr bwMode="auto">
          <a:xfrm>
            <a:off x="5308600" y="3382010"/>
            <a:ext cx="99695" cy="199390"/>
          </a:xfrm>
          <a:custGeom>
            <a:avLst/>
            <a:gdLst>
              <a:gd name="T0" fmla="*/ 43 w 43"/>
              <a:gd name="T1" fmla="*/ 86 h 86"/>
              <a:gd name="T2" fmla="*/ 0 w 43"/>
              <a:gd name="T3" fmla="*/ 43 h 86"/>
              <a:gd name="T4" fmla="*/ 43 w 43"/>
              <a:gd name="T5" fmla="*/ 0 h 86"/>
            </a:gdLst>
            <a:ahLst/>
            <a:cxnLst>
              <a:cxn ang="0">
                <a:pos x="T0" y="T1"/>
              </a:cxn>
              <a:cxn ang="0">
                <a:pos x="T2" y="T3"/>
              </a:cxn>
              <a:cxn ang="0">
                <a:pos x="T4" y="T5"/>
              </a:cxn>
            </a:cxnLst>
            <a:rect l="0" t="0" r="r" b="b"/>
            <a:pathLst>
              <a:path w="43" h="86">
                <a:moveTo>
                  <a:pt x="43" y="86"/>
                </a:moveTo>
                <a:lnTo>
                  <a:pt x="0" y="43"/>
                </a:lnTo>
                <a:lnTo>
                  <a:pt x="43" y="0"/>
                </a:lnTo>
              </a:path>
            </a:pathLst>
          </a:custGeom>
          <a:solidFill>
            <a:srgbClr val="55463D">
              <a:alpha val="50000"/>
            </a:srgbClr>
          </a:solidFill>
          <a:ln w="12700" cap="flat" cmpd="sng">
            <a:solidFill>
              <a:schemeClr val="bg1">
                <a:alpha val="70000"/>
              </a:schemeClr>
            </a:solidFill>
            <a:round/>
          </a:ln>
          <a:extLst/>
        </p:spPr>
        <p:txBody>
          <a:bodyPr/>
          <a:lstStyle/>
          <a:p>
            <a:endParaRPr lang="zh-CN" altLang="en-US">
              <a:solidFill>
                <a:schemeClr val="tx1">
                  <a:lumMod val="65000"/>
                  <a:lumOff val="35000"/>
                </a:schemeClr>
              </a:solidFill>
            </a:endParaRPr>
          </a:p>
        </p:txBody>
      </p:sp>
      <p:sp>
        <p:nvSpPr>
          <p:cNvPr id="34" name="Freeform 13"/>
          <p:cNvSpPr/>
          <p:nvPr/>
        </p:nvSpPr>
        <p:spPr bwMode="auto">
          <a:xfrm>
            <a:off x="5995035" y="4107180"/>
            <a:ext cx="199390" cy="100330"/>
          </a:xfrm>
          <a:custGeom>
            <a:avLst/>
            <a:gdLst>
              <a:gd name="T0" fmla="*/ 86 w 86"/>
              <a:gd name="T1" fmla="*/ 0 h 43"/>
              <a:gd name="T2" fmla="*/ 43 w 86"/>
              <a:gd name="T3" fmla="*/ 43 h 43"/>
              <a:gd name="T4" fmla="*/ 0 w 86"/>
              <a:gd name="T5" fmla="*/ 0 h 43"/>
            </a:gdLst>
            <a:ahLst/>
            <a:cxnLst>
              <a:cxn ang="0">
                <a:pos x="T0" y="T1"/>
              </a:cxn>
              <a:cxn ang="0">
                <a:pos x="T2" y="T3"/>
              </a:cxn>
              <a:cxn ang="0">
                <a:pos x="T4" y="T5"/>
              </a:cxn>
            </a:cxnLst>
            <a:rect l="0" t="0" r="r" b="b"/>
            <a:pathLst>
              <a:path w="86" h="43">
                <a:moveTo>
                  <a:pt x="86" y="0"/>
                </a:moveTo>
                <a:lnTo>
                  <a:pt x="43" y="43"/>
                </a:lnTo>
                <a:lnTo>
                  <a:pt x="0" y="0"/>
                </a:lnTo>
              </a:path>
            </a:pathLst>
          </a:custGeom>
          <a:solidFill>
            <a:srgbClr val="55463D">
              <a:alpha val="50000"/>
            </a:srgbClr>
          </a:solidFill>
          <a:ln w="12700" cap="flat" cmpd="sng">
            <a:solidFill>
              <a:schemeClr val="bg1">
                <a:alpha val="70000"/>
              </a:schemeClr>
            </a:solidFill>
            <a:round/>
          </a:ln>
          <a:extLst/>
        </p:spPr>
        <p:txBody>
          <a:bodyPr/>
          <a:lstStyle/>
          <a:p>
            <a:endParaRPr lang="zh-CN" altLang="en-US">
              <a:solidFill>
                <a:schemeClr val="tx1">
                  <a:lumMod val="65000"/>
                  <a:lumOff val="35000"/>
                </a:schemeClr>
              </a:solidFill>
            </a:endParaRPr>
          </a:p>
        </p:txBody>
      </p:sp>
      <p:sp>
        <p:nvSpPr>
          <p:cNvPr id="35" name="Freeform 14"/>
          <p:cNvSpPr/>
          <p:nvPr/>
        </p:nvSpPr>
        <p:spPr bwMode="auto">
          <a:xfrm>
            <a:off x="5995670" y="2734310"/>
            <a:ext cx="198755" cy="99060"/>
          </a:xfrm>
          <a:custGeom>
            <a:avLst/>
            <a:gdLst>
              <a:gd name="T0" fmla="*/ 0 w 86"/>
              <a:gd name="T1" fmla="*/ 43 h 43"/>
              <a:gd name="T2" fmla="*/ 43 w 86"/>
              <a:gd name="T3" fmla="*/ 0 h 43"/>
              <a:gd name="T4" fmla="*/ 86 w 86"/>
              <a:gd name="T5" fmla="*/ 43 h 43"/>
            </a:gdLst>
            <a:ahLst/>
            <a:cxnLst>
              <a:cxn ang="0">
                <a:pos x="T0" y="T1"/>
              </a:cxn>
              <a:cxn ang="0">
                <a:pos x="T2" y="T3"/>
              </a:cxn>
              <a:cxn ang="0">
                <a:pos x="T4" y="T5"/>
              </a:cxn>
            </a:cxnLst>
            <a:rect l="0" t="0" r="r" b="b"/>
            <a:pathLst>
              <a:path w="86" h="43">
                <a:moveTo>
                  <a:pt x="0" y="43"/>
                </a:moveTo>
                <a:lnTo>
                  <a:pt x="43" y="0"/>
                </a:lnTo>
                <a:lnTo>
                  <a:pt x="86" y="43"/>
                </a:lnTo>
              </a:path>
            </a:pathLst>
          </a:custGeom>
          <a:solidFill>
            <a:srgbClr val="55463D">
              <a:alpha val="50000"/>
            </a:srgbClr>
          </a:solidFill>
          <a:ln w="12700" cap="flat" cmpd="sng">
            <a:solidFill>
              <a:schemeClr val="bg1">
                <a:alpha val="70000"/>
              </a:schemeClr>
            </a:solidFill>
            <a:round/>
          </a:ln>
          <a:extLst/>
        </p:spPr>
        <p:txBody>
          <a:bodyPr/>
          <a:lstStyle/>
          <a:p>
            <a:endParaRPr lang="zh-CN" altLang="en-US">
              <a:solidFill>
                <a:schemeClr val="tx1">
                  <a:lumMod val="65000"/>
                  <a:lumOff val="35000"/>
                </a:schemeClr>
              </a:solidFill>
            </a:endParaRPr>
          </a:p>
        </p:txBody>
      </p:sp>
      <p:grpSp>
        <p:nvGrpSpPr>
          <p:cNvPr id="13" name="组合 12"/>
          <p:cNvGrpSpPr/>
          <p:nvPr/>
        </p:nvGrpSpPr>
        <p:grpSpPr>
          <a:xfrm>
            <a:off x="5532120" y="1515110"/>
            <a:ext cx="1123950" cy="1121410"/>
            <a:chOff x="8712" y="2386"/>
            <a:chExt cx="1770" cy="1766"/>
          </a:xfrm>
          <a:solidFill>
            <a:srgbClr val="55463D"/>
          </a:solidFill>
        </p:grpSpPr>
        <p:sp>
          <p:nvSpPr>
            <p:cNvPr id="23" name="Oval 2"/>
            <p:cNvSpPr>
              <a:spLocks noChangeArrowheads="1"/>
            </p:cNvSpPr>
            <p:nvPr/>
          </p:nvSpPr>
          <p:spPr bwMode="auto">
            <a:xfrm>
              <a:off x="8712" y="2386"/>
              <a:ext cx="1771" cy="1767"/>
            </a:xfrm>
            <a:prstGeom prst="ellipse">
              <a:avLst/>
            </a:prstGeom>
            <a:solidFill>
              <a:srgbClr val="55463D">
                <a:alpha val="50000"/>
              </a:srgbClr>
            </a:solidFill>
            <a:ln>
              <a:noFill/>
            </a:ln>
          </p:spPr>
          <p:txBody>
            <a:bodyPr/>
            <a:lstStyle/>
            <a:p>
              <a:endParaRPr lang="zh-CN" altLang="en-US">
                <a:solidFill>
                  <a:schemeClr val="tx1">
                    <a:lumMod val="65000"/>
                    <a:lumOff val="35000"/>
                  </a:schemeClr>
                </a:solidFill>
              </a:endParaRPr>
            </a:p>
          </p:txBody>
        </p:sp>
        <p:sp>
          <p:nvSpPr>
            <p:cNvPr id="40" name="Freeform 19"/>
            <p:cNvSpPr>
              <a:spLocks noEditPoints="1"/>
            </p:cNvSpPr>
            <p:nvPr/>
          </p:nvSpPr>
          <p:spPr bwMode="auto">
            <a:xfrm>
              <a:off x="9276" y="2940"/>
              <a:ext cx="644" cy="659"/>
            </a:xfrm>
            <a:custGeom>
              <a:avLst/>
              <a:gdLst>
                <a:gd name="T0" fmla="*/ 130 w 136"/>
                <a:gd name="T1" fmla="*/ 33 h 140"/>
                <a:gd name="T2" fmla="*/ 100 w 136"/>
                <a:gd name="T3" fmla="*/ 33 h 140"/>
                <a:gd name="T4" fmla="*/ 100 w 136"/>
                <a:gd name="T5" fmla="*/ 6 h 140"/>
                <a:gd name="T6" fmla="*/ 94 w 136"/>
                <a:gd name="T7" fmla="*/ 0 h 140"/>
                <a:gd name="T8" fmla="*/ 6 w 136"/>
                <a:gd name="T9" fmla="*/ 0 h 140"/>
                <a:gd name="T10" fmla="*/ 0 w 136"/>
                <a:gd name="T11" fmla="*/ 6 h 140"/>
                <a:gd name="T12" fmla="*/ 0 w 136"/>
                <a:gd name="T13" fmla="*/ 35 h 140"/>
                <a:gd name="T14" fmla="*/ 0 w 136"/>
                <a:gd name="T15" fmla="*/ 104 h 140"/>
                <a:gd name="T16" fmla="*/ 0 w 136"/>
                <a:gd name="T17" fmla="*/ 134 h 140"/>
                <a:gd name="T18" fmla="*/ 6 w 136"/>
                <a:gd name="T19" fmla="*/ 140 h 140"/>
                <a:gd name="T20" fmla="*/ 94 w 136"/>
                <a:gd name="T21" fmla="*/ 140 h 140"/>
                <a:gd name="T22" fmla="*/ 130 w 136"/>
                <a:gd name="T23" fmla="*/ 140 h 140"/>
                <a:gd name="T24" fmla="*/ 136 w 136"/>
                <a:gd name="T25" fmla="*/ 134 h 140"/>
                <a:gd name="T26" fmla="*/ 136 w 136"/>
                <a:gd name="T27" fmla="*/ 39 h 140"/>
                <a:gd name="T28" fmla="*/ 130 w 136"/>
                <a:gd name="T29" fmla="*/ 33 h 140"/>
                <a:gd name="T30" fmla="*/ 88 w 136"/>
                <a:gd name="T31" fmla="*/ 128 h 140"/>
                <a:gd name="T32" fmla="*/ 72 w 136"/>
                <a:gd name="T33" fmla="*/ 128 h 140"/>
                <a:gd name="T34" fmla="*/ 72 w 136"/>
                <a:gd name="T35" fmla="*/ 110 h 140"/>
                <a:gd name="T36" fmla="*/ 88 w 136"/>
                <a:gd name="T37" fmla="*/ 110 h 140"/>
                <a:gd name="T38" fmla="*/ 88 w 136"/>
                <a:gd name="T39" fmla="*/ 128 h 140"/>
                <a:gd name="T40" fmla="*/ 60 w 136"/>
                <a:gd name="T41" fmla="*/ 110 h 140"/>
                <a:gd name="T42" fmla="*/ 60 w 136"/>
                <a:gd name="T43" fmla="*/ 128 h 140"/>
                <a:gd name="T44" fmla="*/ 39 w 136"/>
                <a:gd name="T45" fmla="*/ 128 h 140"/>
                <a:gd name="T46" fmla="*/ 39 w 136"/>
                <a:gd name="T47" fmla="*/ 110 h 140"/>
                <a:gd name="T48" fmla="*/ 60 w 136"/>
                <a:gd name="T49" fmla="*/ 110 h 140"/>
                <a:gd name="T50" fmla="*/ 12 w 136"/>
                <a:gd name="T51" fmla="*/ 98 h 140"/>
                <a:gd name="T52" fmla="*/ 12 w 136"/>
                <a:gd name="T53" fmla="*/ 41 h 140"/>
                <a:gd name="T54" fmla="*/ 88 w 136"/>
                <a:gd name="T55" fmla="*/ 41 h 140"/>
                <a:gd name="T56" fmla="*/ 88 w 136"/>
                <a:gd name="T57" fmla="*/ 98 h 140"/>
                <a:gd name="T58" fmla="*/ 12 w 136"/>
                <a:gd name="T59" fmla="*/ 98 h 140"/>
                <a:gd name="T60" fmla="*/ 39 w 136"/>
                <a:gd name="T61" fmla="*/ 29 h 140"/>
                <a:gd name="T62" fmla="*/ 39 w 136"/>
                <a:gd name="T63" fmla="*/ 12 h 140"/>
                <a:gd name="T64" fmla="*/ 60 w 136"/>
                <a:gd name="T65" fmla="*/ 12 h 140"/>
                <a:gd name="T66" fmla="*/ 60 w 136"/>
                <a:gd name="T67" fmla="*/ 29 h 140"/>
                <a:gd name="T68" fmla="*/ 39 w 136"/>
                <a:gd name="T69" fmla="*/ 29 h 140"/>
                <a:gd name="T70" fmla="*/ 88 w 136"/>
                <a:gd name="T71" fmla="*/ 29 h 140"/>
                <a:gd name="T72" fmla="*/ 72 w 136"/>
                <a:gd name="T73" fmla="*/ 29 h 140"/>
                <a:gd name="T74" fmla="*/ 72 w 136"/>
                <a:gd name="T75" fmla="*/ 12 h 140"/>
                <a:gd name="T76" fmla="*/ 88 w 136"/>
                <a:gd name="T77" fmla="*/ 12 h 140"/>
                <a:gd name="T78" fmla="*/ 88 w 136"/>
                <a:gd name="T79" fmla="*/ 29 h 140"/>
                <a:gd name="T80" fmla="*/ 12 w 136"/>
                <a:gd name="T81" fmla="*/ 12 h 140"/>
                <a:gd name="T82" fmla="*/ 27 w 136"/>
                <a:gd name="T83" fmla="*/ 12 h 140"/>
                <a:gd name="T84" fmla="*/ 27 w 136"/>
                <a:gd name="T85" fmla="*/ 29 h 140"/>
                <a:gd name="T86" fmla="*/ 12 w 136"/>
                <a:gd name="T87" fmla="*/ 29 h 140"/>
                <a:gd name="T88" fmla="*/ 12 w 136"/>
                <a:gd name="T89" fmla="*/ 12 h 140"/>
                <a:gd name="T90" fmla="*/ 12 w 136"/>
                <a:gd name="T91" fmla="*/ 110 h 140"/>
                <a:gd name="T92" fmla="*/ 27 w 136"/>
                <a:gd name="T93" fmla="*/ 110 h 140"/>
                <a:gd name="T94" fmla="*/ 27 w 136"/>
                <a:gd name="T95" fmla="*/ 128 h 140"/>
                <a:gd name="T96" fmla="*/ 12 w 136"/>
                <a:gd name="T97" fmla="*/ 128 h 140"/>
                <a:gd name="T98" fmla="*/ 12 w 136"/>
                <a:gd name="T99" fmla="*/ 110 h 140"/>
                <a:gd name="T100" fmla="*/ 124 w 136"/>
                <a:gd name="T101" fmla="*/ 128 h 140"/>
                <a:gd name="T102" fmla="*/ 100 w 136"/>
                <a:gd name="T103" fmla="*/ 128 h 140"/>
                <a:gd name="T104" fmla="*/ 100 w 136"/>
                <a:gd name="T105" fmla="*/ 104 h 140"/>
                <a:gd name="T106" fmla="*/ 100 w 136"/>
                <a:gd name="T107" fmla="*/ 45 h 140"/>
                <a:gd name="T108" fmla="*/ 124 w 136"/>
                <a:gd name="T109" fmla="*/ 45 h 140"/>
                <a:gd name="T110" fmla="*/ 124 w 136"/>
                <a:gd name="T111"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40">
                  <a:moveTo>
                    <a:pt x="130" y="33"/>
                  </a:moveTo>
                  <a:cubicBezTo>
                    <a:pt x="100" y="33"/>
                    <a:pt x="100" y="33"/>
                    <a:pt x="100" y="33"/>
                  </a:cubicBezTo>
                  <a:cubicBezTo>
                    <a:pt x="100" y="6"/>
                    <a:pt x="100" y="6"/>
                    <a:pt x="100" y="6"/>
                  </a:cubicBezTo>
                  <a:cubicBezTo>
                    <a:pt x="100" y="2"/>
                    <a:pt x="97" y="0"/>
                    <a:pt x="94" y="0"/>
                  </a:cubicBezTo>
                  <a:cubicBezTo>
                    <a:pt x="6" y="0"/>
                    <a:pt x="6" y="0"/>
                    <a:pt x="6" y="0"/>
                  </a:cubicBezTo>
                  <a:cubicBezTo>
                    <a:pt x="2" y="0"/>
                    <a:pt x="0" y="2"/>
                    <a:pt x="0" y="6"/>
                  </a:cubicBezTo>
                  <a:cubicBezTo>
                    <a:pt x="0" y="35"/>
                    <a:pt x="0" y="35"/>
                    <a:pt x="0" y="35"/>
                  </a:cubicBezTo>
                  <a:cubicBezTo>
                    <a:pt x="0" y="104"/>
                    <a:pt x="0" y="104"/>
                    <a:pt x="0" y="104"/>
                  </a:cubicBezTo>
                  <a:cubicBezTo>
                    <a:pt x="0" y="134"/>
                    <a:pt x="0" y="134"/>
                    <a:pt x="0" y="134"/>
                  </a:cubicBezTo>
                  <a:cubicBezTo>
                    <a:pt x="0" y="137"/>
                    <a:pt x="2" y="140"/>
                    <a:pt x="6" y="140"/>
                  </a:cubicBezTo>
                  <a:cubicBezTo>
                    <a:pt x="94" y="140"/>
                    <a:pt x="94" y="140"/>
                    <a:pt x="94" y="140"/>
                  </a:cubicBezTo>
                  <a:cubicBezTo>
                    <a:pt x="130" y="140"/>
                    <a:pt x="130" y="140"/>
                    <a:pt x="130" y="140"/>
                  </a:cubicBezTo>
                  <a:cubicBezTo>
                    <a:pt x="134" y="140"/>
                    <a:pt x="136" y="137"/>
                    <a:pt x="136" y="134"/>
                  </a:cubicBezTo>
                  <a:cubicBezTo>
                    <a:pt x="136" y="39"/>
                    <a:pt x="136" y="39"/>
                    <a:pt x="136" y="39"/>
                  </a:cubicBezTo>
                  <a:cubicBezTo>
                    <a:pt x="136" y="36"/>
                    <a:pt x="134" y="33"/>
                    <a:pt x="130" y="33"/>
                  </a:cubicBezTo>
                  <a:close/>
                  <a:moveTo>
                    <a:pt x="88" y="128"/>
                  </a:moveTo>
                  <a:cubicBezTo>
                    <a:pt x="72" y="128"/>
                    <a:pt x="72" y="128"/>
                    <a:pt x="72" y="128"/>
                  </a:cubicBezTo>
                  <a:cubicBezTo>
                    <a:pt x="72" y="110"/>
                    <a:pt x="72" y="110"/>
                    <a:pt x="72" y="110"/>
                  </a:cubicBezTo>
                  <a:cubicBezTo>
                    <a:pt x="88" y="110"/>
                    <a:pt x="88" y="110"/>
                    <a:pt x="88" y="110"/>
                  </a:cubicBezTo>
                  <a:lnTo>
                    <a:pt x="88" y="128"/>
                  </a:lnTo>
                  <a:close/>
                  <a:moveTo>
                    <a:pt x="60" y="110"/>
                  </a:moveTo>
                  <a:cubicBezTo>
                    <a:pt x="60" y="128"/>
                    <a:pt x="60" y="128"/>
                    <a:pt x="60" y="128"/>
                  </a:cubicBezTo>
                  <a:cubicBezTo>
                    <a:pt x="39" y="128"/>
                    <a:pt x="39" y="128"/>
                    <a:pt x="39" y="128"/>
                  </a:cubicBezTo>
                  <a:cubicBezTo>
                    <a:pt x="39" y="110"/>
                    <a:pt x="39" y="110"/>
                    <a:pt x="39" y="110"/>
                  </a:cubicBezTo>
                  <a:lnTo>
                    <a:pt x="60" y="110"/>
                  </a:lnTo>
                  <a:close/>
                  <a:moveTo>
                    <a:pt x="12" y="98"/>
                  </a:moveTo>
                  <a:cubicBezTo>
                    <a:pt x="12" y="41"/>
                    <a:pt x="12" y="41"/>
                    <a:pt x="12" y="41"/>
                  </a:cubicBezTo>
                  <a:cubicBezTo>
                    <a:pt x="88" y="41"/>
                    <a:pt x="88" y="41"/>
                    <a:pt x="88" y="41"/>
                  </a:cubicBezTo>
                  <a:cubicBezTo>
                    <a:pt x="88" y="98"/>
                    <a:pt x="88" y="98"/>
                    <a:pt x="88" y="98"/>
                  </a:cubicBezTo>
                  <a:lnTo>
                    <a:pt x="12" y="98"/>
                  </a:lnTo>
                  <a:close/>
                  <a:moveTo>
                    <a:pt x="39" y="29"/>
                  </a:moveTo>
                  <a:cubicBezTo>
                    <a:pt x="39" y="12"/>
                    <a:pt x="39" y="12"/>
                    <a:pt x="39" y="12"/>
                  </a:cubicBezTo>
                  <a:cubicBezTo>
                    <a:pt x="60" y="12"/>
                    <a:pt x="60" y="12"/>
                    <a:pt x="60" y="12"/>
                  </a:cubicBezTo>
                  <a:cubicBezTo>
                    <a:pt x="60" y="29"/>
                    <a:pt x="60" y="29"/>
                    <a:pt x="60" y="29"/>
                  </a:cubicBezTo>
                  <a:lnTo>
                    <a:pt x="39" y="29"/>
                  </a:lnTo>
                  <a:close/>
                  <a:moveTo>
                    <a:pt x="88" y="29"/>
                  </a:moveTo>
                  <a:cubicBezTo>
                    <a:pt x="72" y="29"/>
                    <a:pt x="72" y="29"/>
                    <a:pt x="72" y="29"/>
                  </a:cubicBezTo>
                  <a:cubicBezTo>
                    <a:pt x="72" y="12"/>
                    <a:pt x="72" y="12"/>
                    <a:pt x="72" y="12"/>
                  </a:cubicBezTo>
                  <a:cubicBezTo>
                    <a:pt x="88" y="12"/>
                    <a:pt x="88" y="12"/>
                    <a:pt x="88" y="12"/>
                  </a:cubicBezTo>
                  <a:lnTo>
                    <a:pt x="88" y="29"/>
                  </a:lnTo>
                  <a:close/>
                  <a:moveTo>
                    <a:pt x="12" y="12"/>
                  </a:moveTo>
                  <a:cubicBezTo>
                    <a:pt x="27" y="12"/>
                    <a:pt x="27" y="12"/>
                    <a:pt x="27" y="12"/>
                  </a:cubicBezTo>
                  <a:cubicBezTo>
                    <a:pt x="27" y="29"/>
                    <a:pt x="27" y="29"/>
                    <a:pt x="27" y="29"/>
                  </a:cubicBezTo>
                  <a:cubicBezTo>
                    <a:pt x="12" y="29"/>
                    <a:pt x="12" y="29"/>
                    <a:pt x="12" y="29"/>
                  </a:cubicBezTo>
                  <a:lnTo>
                    <a:pt x="12" y="12"/>
                  </a:lnTo>
                  <a:close/>
                  <a:moveTo>
                    <a:pt x="12" y="110"/>
                  </a:moveTo>
                  <a:cubicBezTo>
                    <a:pt x="27" y="110"/>
                    <a:pt x="27" y="110"/>
                    <a:pt x="27" y="110"/>
                  </a:cubicBezTo>
                  <a:cubicBezTo>
                    <a:pt x="27" y="128"/>
                    <a:pt x="27" y="128"/>
                    <a:pt x="27" y="128"/>
                  </a:cubicBezTo>
                  <a:cubicBezTo>
                    <a:pt x="12" y="128"/>
                    <a:pt x="12" y="128"/>
                    <a:pt x="12" y="128"/>
                  </a:cubicBezTo>
                  <a:lnTo>
                    <a:pt x="12" y="110"/>
                  </a:lnTo>
                  <a:close/>
                  <a:moveTo>
                    <a:pt x="124" y="128"/>
                  </a:moveTo>
                  <a:cubicBezTo>
                    <a:pt x="100" y="128"/>
                    <a:pt x="100" y="128"/>
                    <a:pt x="100" y="128"/>
                  </a:cubicBezTo>
                  <a:cubicBezTo>
                    <a:pt x="100" y="104"/>
                    <a:pt x="100" y="104"/>
                    <a:pt x="100" y="104"/>
                  </a:cubicBezTo>
                  <a:cubicBezTo>
                    <a:pt x="100" y="45"/>
                    <a:pt x="100" y="45"/>
                    <a:pt x="100" y="45"/>
                  </a:cubicBezTo>
                  <a:cubicBezTo>
                    <a:pt x="124" y="45"/>
                    <a:pt x="124" y="45"/>
                    <a:pt x="124" y="45"/>
                  </a:cubicBezTo>
                  <a:lnTo>
                    <a:pt x="124" y="12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grpSp>
      <p:grpSp>
        <p:nvGrpSpPr>
          <p:cNvPr id="17" name="组合 16"/>
          <p:cNvGrpSpPr/>
          <p:nvPr/>
        </p:nvGrpSpPr>
        <p:grpSpPr>
          <a:xfrm>
            <a:off x="4119245" y="2924810"/>
            <a:ext cx="1121410" cy="1121410"/>
            <a:chOff x="6487" y="4606"/>
            <a:chExt cx="1766" cy="1766"/>
          </a:xfrm>
          <a:solidFill>
            <a:srgbClr val="55463D"/>
          </a:solidFill>
        </p:grpSpPr>
        <p:sp>
          <p:nvSpPr>
            <p:cNvPr id="26" name="Oval 5"/>
            <p:cNvSpPr>
              <a:spLocks noChangeArrowheads="1"/>
            </p:cNvSpPr>
            <p:nvPr/>
          </p:nvSpPr>
          <p:spPr bwMode="auto">
            <a:xfrm>
              <a:off x="6487" y="4606"/>
              <a:ext cx="1767" cy="1767"/>
            </a:xfrm>
            <a:prstGeom prst="ellipse">
              <a:avLst/>
            </a:prstGeom>
            <a:solidFill>
              <a:srgbClr val="55463D">
                <a:alpha val="50000"/>
              </a:srgbClr>
            </a:solidFill>
            <a:ln>
              <a:noFill/>
            </a:ln>
          </p:spPr>
          <p:txBody>
            <a:bodyPr/>
            <a:lstStyle/>
            <a:p>
              <a:endParaRPr lang="zh-CN" altLang="en-US">
                <a:solidFill>
                  <a:schemeClr val="tx1">
                    <a:lumMod val="65000"/>
                    <a:lumOff val="35000"/>
                  </a:schemeClr>
                </a:solidFill>
              </a:endParaRPr>
            </a:p>
          </p:txBody>
        </p:sp>
        <p:grpSp>
          <p:nvGrpSpPr>
            <p:cNvPr id="41" name="Group 20"/>
            <p:cNvGrpSpPr/>
            <p:nvPr/>
          </p:nvGrpSpPr>
          <p:grpSpPr bwMode="auto">
            <a:xfrm>
              <a:off x="6964" y="5018"/>
              <a:ext cx="812" cy="827"/>
              <a:chOff x="0" y="0"/>
              <a:chExt cx="276" cy="281"/>
            </a:xfrm>
            <a:grpFill/>
          </p:grpSpPr>
          <p:sp>
            <p:nvSpPr>
              <p:cNvPr id="42" name="Freeform 21"/>
              <p:cNvSpPr/>
              <p:nvPr/>
            </p:nvSpPr>
            <p:spPr bwMode="auto">
              <a:xfrm>
                <a:off x="0" y="0"/>
                <a:ext cx="276" cy="203"/>
              </a:xfrm>
              <a:custGeom>
                <a:avLst/>
                <a:gdLst>
                  <a:gd name="T0" fmla="*/ 106 w 138"/>
                  <a:gd name="T1" fmla="*/ 37 h 101"/>
                  <a:gd name="T2" fmla="*/ 100 w 138"/>
                  <a:gd name="T3" fmla="*/ 38 h 101"/>
                  <a:gd name="T4" fmla="*/ 100 w 138"/>
                  <a:gd name="T5" fmla="*/ 35 h 101"/>
                  <a:gd name="T6" fmla="*/ 66 w 138"/>
                  <a:gd name="T7" fmla="*/ 0 h 101"/>
                  <a:gd name="T8" fmla="*/ 32 w 138"/>
                  <a:gd name="T9" fmla="*/ 29 h 101"/>
                  <a:gd name="T10" fmla="*/ 22 w 138"/>
                  <a:gd name="T11" fmla="*/ 30 h 101"/>
                  <a:gd name="T12" fmla="*/ 22 w 138"/>
                  <a:gd name="T13" fmla="*/ 30 h 101"/>
                  <a:gd name="T14" fmla="*/ 8 w 138"/>
                  <a:gd name="T15" fmla="*/ 51 h 101"/>
                  <a:gd name="T16" fmla="*/ 10 w 138"/>
                  <a:gd name="T17" fmla="*/ 60 h 101"/>
                  <a:gd name="T18" fmla="*/ 0 w 138"/>
                  <a:gd name="T19" fmla="*/ 79 h 101"/>
                  <a:gd name="T20" fmla="*/ 22 w 138"/>
                  <a:gd name="T21" fmla="*/ 101 h 101"/>
                  <a:gd name="T22" fmla="*/ 45 w 138"/>
                  <a:gd name="T23" fmla="*/ 101 h 101"/>
                  <a:gd name="T24" fmla="*/ 51 w 138"/>
                  <a:gd name="T25" fmla="*/ 95 h 101"/>
                  <a:gd name="T26" fmla="*/ 45 w 138"/>
                  <a:gd name="T27" fmla="*/ 89 h 101"/>
                  <a:gd name="T28" fmla="*/ 22 w 138"/>
                  <a:gd name="T29" fmla="*/ 89 h 101"/>
                  <a:gd name="T30" fmla="*/ 12 w 138"/>
                  <a:gd name="T31" fmla="*/ 79 h 101"/>
                  <a:gd name="T32" fmla="*/ 20 w 138"/>
                  <a:gd name="T33" fmla="*/ 69 h 101"/>
                  <a:gd name="T34" fmla="*/ 25 w 138"/>
                  <a:gd name="T35" fmla="*/ 65 h 101"/>
                  <a:gd name="T36" fmla="*/ 23 w 138"/>
                  <a:gd name="T37" fmla="*/ 58 h 101"/>
                  <a:gd name="T38" fmla="*/ 20 w 138"/>
                  <a:gd name="T39" fmla="*/ 51 h 101"/>
                  <a:gd name="T40" fmla="*/ 26 w 138"/>
                  <a:gd name="T41" fmla="*/ 41 h 101"/>
                  <a:gd name="T42" fmla="*/ 26 w 138"/>
                  <a:gd name="T43" fmla="*/ 41 h 101"/>
                  <a:gd name="T44" fmla="*/ 35 w 138"/>
                  <a:gd name="T45" fmla="*/ 42 h 101"/>
                  <a:gd name="T46" fmla="*/ 41 w 138"/>
                  <a:gd name="T47" fmla="*/ 42 h 101"/>
                  <a:gd name="T48" fmla="*/ 43 w 138"/>
                  <a:gd name="T49" fmla="*/ 36 h 101"/>
                  <a:gd name="T50" fmla="*/ 43 w 138"/>
                  <a:gd name="T51" fmla="*/ 35 h 101"/>
                  <a:gd name="T52" fmla="*/ 43 w 138"/>
                  <a:gd name="T53" fmla="*/ 35 h 101"/>
                  <a:gd name="T54" fmla="*/ 66 w 138"/>
                  <a:gd name="T55" fmla="*/ 12 h 101"/>
                  <a:gd name="T56" fmla="*/ 88 w 138"/>
                  <a:gd name="T57" fmla="*/ 35 h 101"/>
                  <a:gd name="T58" fmla="*/ 84 w 138"/>
                  <a:gd name="T59" fmla="*/ 46 h 101"/>
                  <a:gd name="T60" fmla="*/ 86 w 138"/>
                  <a:gd name="T61" fmla="*/ 54 h 101"/>
                  <a:gd name="T62" fmla="*/ 93 w 138"/>
                  <a:gd name="T63" fmla="*/ 54 h 101"/>
                  <a:gd name="T64" fmla="*/ 106 w 138"/>
                  <a:gd name="T65" fmla="*/ 49 h 101"/>
                  <a:gd name="T66" fmla="*/ 126 w 138"/>
                  <a:gd name="T67" fmla="*/ 69 h 101"/>
                  <a:gd name="T68" fmla="*/ 106 w 138"/>
                  <a:gd name="T69" fmla="*/ 89 h 101"/>
                  <a:gd name="T70" fmla="*/ 93 w 138"/>
                  <a:gd name="T71" fmla="*/ 89 h 101"/>
                  <a:gd name="T72" fmla="*/ 87 w 138"/>
                  <a:gd name="T73" fmla="*/ 95 h 101"/>
                  <a:gd name="T74" fmla="*/ 93 w 138"/>
                  <a:gd name="T75" fmla="*/ 101 h 101"/>
                  <a:gd name="T76" fmla="*/ 106 w 138"/>
                  <a:gd name="T77" fmla="*/ 101 h 101"/>
                  <a:gd name="T78" fmla="*/ 138 w 138"/>
                  <a:gd name="T79" fmla="*/ 69 h 101"/>
                  <a:gd name="T80" fmla="*/ 106 w 138"/>
                  <a:gd name="T81" fmla="*/ 3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 h="101">
                    <a:moveTo>
                      <a:pt x="106" y="37"/>
                    </a:moveTo>
                    <a:cubicBezTo>
                      <a:pt x="104" y="37"/>
                      <a:pt x="102" y="37"/>
                      <a:pt x="100" y="38"/>
                    </a:cubicBezTo>
                    <a:cubicBezTo>
                      <a:pt x="100" y="37"/>
                      <a:pt x="100" y="36"/>
                      <a:pt x="100" y="35"/>
                    </a:cubicBezTo>
                    <a:cubicBezTo>
                      <a:pt x="100" y="16"/>
                      <a:pt x="84" y="0"/>
                      <a:pt x="66" y="0"/>
                    </a:cubicBezTo>
                    <a:cubicBezTo>
                      <a:pt x="49" y="0"/>
                      <a:pt x="35" y="13"/>
                      <a:pt x="32" y="29"/>
                    </a:cubicBezTo>
                    <a:cubicBezTo>
                      <a:pt x="28" y="28"/>
                      <a:pt x="25" y="29"/>
                      <a:pt x="22" y="30"/>
                    </a:cubicBezTo>
                    <a:cubicBezTo>
                      <a:pt x="22" y="30"/>
                      <a:pt x="22" y="30"/>
                      <a:pt x="22" y="30"/>
                    </a:cubicBezTo>
                    <a:cubicBezTo>
                      <a:pt x="13" y="33"/>
                      <a:pt x="8" y="42"/>
                      <a:pt x="8" y="51"/>
                    </a:cubicBezTo>
                    <a:cubicBezTo>
                      <a:pt x="8" y="54"/>
                      <a:pt x="8" y="57"/>
                      <a:pt x="10" y="60"/>
                    </a:cubicBezTo>
                    <a:cubicBezTo>
                      <a:pt x="4" y="64"/>
                      <a:pt x="0" y="71"/>
                      <a:pt x="0" y="79"/>
                    </a:cubicBezTo>
                    <a:cubicBezTo>
                      <a:pt x="0" y="91"/>
                      <a:pt x="10" y="101"/>
                      <a:pt x="22" y="101"/>
                    </a:cubicBezTo>
                    <a:cubicBezTo>
                      <a:pt x="45" y="101"/>
                      <a:pt x="45" y="101"/>
                      <a:pt x="45" y="101"/>
                    </a:cubicBezTo>
                    <a:cubicBezTo>
                      <a:pt x="48" y="101"/>
                      <a:pt x="51" y="98"/>
                      <a:pt x="51" y="95"/>
                    </a:cubicBezTo>
                    <a:cubicBezTo>
                      <a:pt x="51" y="92"/>
                      <a:pt x="48" y="89"/>
                      <a:pt x="45" y="89"/>
                    </a:cubicBezTo>
                    <a:cubicBezTo>
                      <a:pt x="22" y="89"/>
                      <a:pt x="22" y="89"/>
                      <a:pt x="22" y="89"/>
                    </a:cubicBezTo>
                    <a:cubicBezTo>
                      <a:pt x="16" y="89"/>
                      <a:pt x="12" y="84"/>
                      <a:pt x="12" y="79"/>
                    </a:cubicBezTo>
                    <a:cubicBezTo>
                      <a:pt x="12" y="74"/>
                      <a:pt x="16" y="70"/>
                      <a:pt x="20" y="69"/>
                    </a:cubicBezTo>
                    <a:cubicBezTo>
                      <a:pt x="23" y="69"/>
                      <a:pt x="25" y="67"/>
                      <a:pt x="25" y="65"/>
                    </a:cubicBezTo>
                    <a:cubicBezTo>
                      <a:pt x="26" y="62"/>
                      <a:pt x="25" y="60"/>
                      <a:pt x="23" y="58"/>
                    </a:cubicBezTo>
                    <a:cubicBezTo>
                      <a:pt x="21" y="57"/>
                      <a:pt x="20" y="54"/>
                      <a:pt x="20" y="51"/>
                    </a:cubicBezTo>
                    <a:cubicBezTo>
                      <a:pt x="20" y="47"/>
                      <a:pt x="22" y="43"/>
                      <a:pt x="26" y="41"/>
                    </a:cubicBezTo>
                    <a:cubicBezTo>
                      <a:pt x="26" y="41"/>
                      <a:pt x="26" y="41"/>
                      <a:pt x="26" y="41"/>
                    </a:cubicBezTo>
                    <a:cubicBezTo>
                      <a:pt x="29" y="40"/>
                      <a:pt x="32" y="40"/>
                      <a:pt x="35" y="42"/>
                    </a:cubicBezTo>
                    <a:cubicBezTo>
                      <a:pt x="36" y="43"/>
                      <a:pt x="39" y="43"/>
                      <a:pt x="41" y="42"/>
                    </a:cubicBezTo>
                    <a:cubicBezTo>
                      <a:pt x="43" y="41"/>
                      <a:pt x="44" y="39"/>
                      <a:pt x="43" y="36"/>
                    </a:cubicBezTo>
                    <a:cubicBezTo>
                      <a:pt x="43" y="36"/>
                      <a:pt x="43" y="36"/>
                      <a:pt x="43" y="35"/>
                    </a:cubicBezTo>
                    <a:cubicBezTo>
                      <a:pt x="43" y="35"/>
                      <a:pt x="43" y="35"/>
                      <a:pt x="43" y="35"/>
                    </a:cubicBezTo>
                    <a:cubicBezTo>
                      <a:pt x="43" y="22"/>
                      <a:pt x="53" y="12"/>
                      <a:pt x="66" y="12"/>
                    </a:cubicBezTo>
                    <a:cubicBezTo>
                      <a:pt x="78" y="12"/>
                      <a:pt x="88" y="22"/>
                      <a:pt x="88" y="35"/>
                    </a:cubicBezTo>
                    <a:cubicBezTo>
                      <a:pt x="88" y="39"/>
                      <a:pt x="87" y="43"/>
                      <a:pt x="84" y="46"/>
                    </a:cubicBezTo>
                    <a:cubicBezTo>
                      <a:pt x="83" y="49"/>
                      <a:pt x="83" y="52"/>
                      <a:pt x="86" y="54"/>
                    </a:cubicBezTo>
                    <a:cubicBezTo>
                      <a:pt x="88" y="56"/>
                      <a:pt x="91" y="56"/>
                      <a:pt x="93" y="54"/>
                    </a:cubicBezTo>
                    <a:cubicBezTo>
                      <a:pt x="96" y="52"/>
                      <a:pt x="100" y="49"/>
                      <a:pt x="106" y="49"/>
                    </a:cubicBezTo>
                    <a:cubicBezTo>
                      <a:pt x="117" y="49"/>
                      <a:pt x="126" y="58"/>
                      <a:pt x="126" y="69"/>
                    </a:cubicBezTo>
                    <a:cubicBezTo>
                      <a:pt x="126" y="80"/>
                      <a:pt x="117" y="89"/>
                      <a:pt x="106" y="89"/>
                    </a:cubicBezTo>
                    <a:cubicBezTo>
                      <a:pt x="93" y="89"/>
                      <a:pt x="93" y="89"/>
                      <a:pt x="93" y="89"/>
                    </a:cubicBezTo>
                    <a:cubicBezTo>
                      <a:pt x="90" y="89"/>
                      <a:pt x="87" y="92"/>
                      <a:pt x="87" y="95"/>
                    </a:cubicBezTo>
                    <a:cubicBezTo>
                      <a:pt x="87" y="98"/>
                      <a:pt x="90" y="101"/>
                      <a:pt x="93" y="101"/>
                    </a:cubicBezTo>
                    <a:cubicBezTo>
                      <a:pt x="106" y="101"/>
                      <a:pt x="106" y="101"/>
                      <a:pt x="106" y="101"/>
                    </a:cubicBezTo>
                    <a:cubicBezTo>
                      <a:pt x="124" y="101"/>
                      <a:pt x="138" y="87"/>
                      <a:pt x="138" y="69"/>
                    </a:cubicBezTo>
                    <a:cubicBezTo>
                      <a:pt x="138" y="51"/>
                      <a:pt x="124" y="37"/>
                      <a:pt x="106" y="37"/>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43" name="Freeform 22"/>
              <p:cNvSpPr/>
              <p:nvPr/>
            </p:nvSpPr>
            <p:spPr bwMode="auto">
              <a:xfrm>
                <a:off x="84" y="115"/>
                <a:ext cx="108" cy="166"/>
              </a:xfrm>
              <a:custGeom>
                <a:avLst/>
                <a:gdLst>
                  <a:gd name="T0" fmla="*/ 43 w 54"/>
                  <a:gd name="T1" fmla="*/ 53 h 83"/>
                  <a:gd name="T2" fmla="*/ 33 w 54"/>
                  <a:gd name="T3" fmla="*/ 63 h 83"/>
                  <a:gd name="T4" fmla="*/ 33 w 54"/>
                  <a:gd name="T5" fmla="*/ 6 h 83"/>
                  <a:gd name="T6" fmla="*/ 27 w 54"/>
                  <a:gd name="T7" fmla="*/ 0 h 83"/>
                  <a:gd name="T8" fmla="*/ 21 w 54"/>
                  <a:gd name="T9" fmla="*/ 6 h 83"/>
                  <a:gd name="T10" fmla="*/ 21 w 54"/>
                  <a:gd name="T11" fmla="*/ 63 h 83"/>
                  <a:gd name="T12" fmla="*/ 11 w 54"/>
                  <a:gd name="T13" fmla="*/ 53 h 83"/>
                  <a:gd name="T14" fmla="*/ 2 w 54"/>
                  <a:gd name="T15" fmla="*/ 53 h 83"/>
                  <a:gd name="T16" fmla="*/ 2 w 54"/>
                  <a:gd name="T17" fmla="*/ 61 h 83"/>
                  <a:gd name="T18" fmla="*/ 23 w 54"/>
                  <a:gd name="T19" fmla="*/ 82 h 83"/>
                  <a:gd name="T20" fmla="*/ 27 w 54"/>
                  <a:gd name="T21" fmla="*/ 83 h 83"/>
                  <a:gd name="T22" fmla="*/ 31 w 54"/>
                  <a:gd name="T23" fmla="*/ 82 h 83"/>
                  <a:gd name="T24" fmla="*/ 52 w 54"/>
                  <a:gd name="T25" fmla="*/ 61 h 83"/>
                  <a:gd name="T26" fmla="*/ 52 w 54"/>
                  <a:gd name="T27" fmla="*/ 53 h 83"/>
                  <a:gd name="T28" fmla="*/ 43 w 54"/>
                  <a:gd name="T29" fmla="*/ 5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83">
                    <a:moveTo>
                      <a:pt x="43" y="53"/>
                    </a:moveTo>
                    <a:cubicBezTo>
                      <a:pt x="33" y="63"/>
                      <a:pt x="33" y="63"/>
                      <a:pt x="33" y="63"/>
                    </a:cubicBezTo>
                    <a:cubicBezTo>
                      <a:pt x="33" y="6"/>
                      <a:pt x="33" y="6"/>
                      <a:pt x="33" y="6"/>
                    </a:cubicBezTo>
                    <a:cubicBezTo>
                      <a:pt x="33" y="2"/>
                      <a:pt x="30" y="0"/>
                      <a:pt x="27" y="0"/>
                    </a:cubicBezTo>
                    <a:cubicBezTo>
                      <a:pt x="24" y="0"/>
                      <a:pt x="21" y="2"/>
                      <a:pt x="21" y="6"/>
                    </a:cubicBezTo>
                    <a:cubicBezTo>
                      <a:pt x="21" y="63"/>
                      <a:pt x="21" y="63"/>
                      <a:pt x="21" y="63"/>
                    </a:cubicBezTo>
                    <a:cubicBezTo>
                      <a:pt x="11" y="53"/>
                      <a:pt x="11" y="53"/>
                      <a:pt x="11" y="53"/>
                    </a:cubicBezTo>
                    <a:cubicBezTo>
                      <a:pt x="8" y="50"/>
                      <a:pt x="5" y="50"/>
                      <a:pt x="2" y="53"/>
                    </a:cubicBezTo>
                    <a:cubicBezTo>
                      <a:pt x="0" y="55"/>
                      <a:pt x="0" y="59"/>
                      <a:pt x="2" y="61"/>
                    </a:cubicBezTo>
                    <a:cubicBezTo>
                      <a:pt x="23" y="82"/>
                      <a:pt x="23" y="82"/>
                      <a:pt x="23" y="82"/>
                    </a:cubicBezTo>
                    <a:cubicBezTo>
                      <a:pt x="24" y="83"/>
                      <a:pt x="25" y="83"/>
                      <a:pt x="27" y="83"/>
                    </a:cubicBezTo>
                    <a:cubicBezTo>
                      <a:pt x="28" y="83"/>
                      <a:pt x="30" y="83"/>
                      <a:pt x="31" y="82"/>
                    </a:cubicBezTo>
                    <a:cubicBezTo>
                      <a:pt x="52" y="61"/>
                      <a:pt x="52" y="61"/>
                      <a:pt x="52" y="61"/>
                    </a:cubicBezTo>
                    <a:cubicBezTo>
                      <a:pt x="54" y="59"/>
                      <a:pt x="54" y="55"/>
                      <a:pt x="52" y="53"/>
                    </a:cubicBezTo>
                    <a:cubicBezTo>
                      <a:pt x="49" y="50"/>
                      <a:pt x="45" y="50"/>
                      <a:pt x="43" y="5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grpSp>
      </p:grpSp>
      <p:grpSp>
        <p:nvGrpSpPr>
          <p:cNvPr id="16" name="组合 15"/>
          <p:cNvGrpSpPr/>
          <p:nvPr/>
        </p:nvGrpSpPr>
        <p:grpSpPr>
          <a:xfrm>
            <a:off x="5534025" y="4329430"/>
            <a:ext cx="1125220" cy="1125220"/>
            <a:chOff x="8715" y="6818"/>
            <a:chExt cx="1772" cy="1772"/>
          </a:xfrm>
          <a:solidFill>
            <a:srgbClr val="55463D"/>
          </a:solidFill>
        </p:grpSpPr>
        <p:sp>
          <p:nvSpPr>
            <p:cNvPr id="27" name="Oval 6"/>
            <p:cNvSpPr>
              <a:spLocks noChangeArrowheads="1"/>
            </p:cNvSpPr>
            <p:nvPr/>
          </p:nvSpPr>
          <p:spPr bwMode="auto">
            <a:xfrm>
              <a:off x="8715" y="6818"/>
              <a:ext cx="1772" cy="1772"/>
            </a:xfrm>
            <a:prstGeom prst="ellipse">
              <a:avLst/>
            </a:prstGeom>
            <a:solidFill>
              <a:srgbClr val="55463D">
                <a:alpha val="50000"/>
              </a:srgbClr>
            </a:solidFill>
            <a:ln>
              <a:noFill/>
            </a:ln>
          </p:spPr>
          <p:txBody>
            <a:bodyPr/>
            <a:lstStyle/>
            <a:p>
              <a:endParaRPr lang="zh-CN" altLang="en-US">
                <a:solidFill>
                  <a:schemeClr val="tx1">
                    <a:lumMod val="65000"/>
                    <a:lumOff val="35000"/>
                  </a:schemeClr>
                </a:solidFill>
              </a:endParaRPr>
            </a:p>
          </p:txBody>
        </p:sp>
        <p:sp>
          <p:nvSpPr>
            <p:cNvPr id="44" name="Freeform 23"/>
            <p:cNvSpPr>
              <a:spLocks noEditPoints="1"/>
            </p:cNvSpPr>
            <p:nvPr/>
          </p:nvSpPr>
          <p:spPr bwMode="auto">
            <a:xfrm>
              <a:off x="9241" y="7323"/>
              <a:ext cx="717" cy="761"/>
            </a:xfrm>
            <a:custGeom>
              <a:avLst/>
              <a:gdLst>
                <a:gd name="T0" fmla="*/ 111 w 132"/>
                <a:gd name="T1" fmla="*/ 56 h 140"/>
                <a:gd name="T2" fmla="*/ 103 w 132"/>
                <a:gd name="T3" fmla="*/ 56 h 140"/>
                <a:gd name="T4" fmla="*/ 103 w 132"/>
                <a:gd name="T5" fmla="*/ 37 h 140"/>
                <a:gd name="T6" fmla="*/ 66 w 132"/>
                <a:gd name="T7" fmla="*/ 0 h 140"/>
                <a:gd name="T8" fmla="*/ 29 w 132"/>
                <a:gd name="T9" fmla="*/ 37 h 140"/>
                <a:gd name="T10" fmla="*/ 29 w 132"/>
                <a:gd name="T11" fmla="*/ 55 h 140"/>
                <a:gd name="T12" fmla="*/ 21 w 132"/>
                <a:gd name="T13" fmla="*/ 55 h 140"/>
                <a:gd name="T14" fmla="*/ 0 w 132"/>
                <a:gd name="T15" fmla="*/ 76 h 140"/>
                <a:gd name="T16" fmla="*/ 21 w 132"/>
                <a:gd name="T17" fmla="*/ 97 h 140"/>
                <a:gd name="T18" fmla="*/ 41 w 132"/>
                <a:gd name="T19" fmla="*/ 97 h 140"/>
                <a:gd name="T20" fmla="*/ 41 w 132"/>
                <a:gd name="T21" fmla="*/ 57 h 140"/>
                <a:gd name="T22" fmla="*/ 41 w 132"/>
                <a:gd name="T23" fmla="*/ 55 h 140"/>
                <a:gd name="T24" fmla="*/ 41 w 132"/>
                <a:gd name="T25" fmla="*/ 37 h 140"/>
                <a:gd name="T26" fmla="*/ 66 w 132"/>
                <a:gd name="T27" fmla="*/ 12 h 140"/>
                <a:gd name="T28" fmla="*/ 91 w 132"/>
                <a:gd name="T29" fmla="*/ 37 h 140"/>
                <a:gd name="T30" fmla="*/ 91 w 132"/>
                <a:gd name="T31" fmla="*/ 56 h 140"/>
                <a:gd name="T32" fmla="*/ 91 w 132"/>
                <a:gd name="T33" fmla="*/ 59 h 140"/>
                <a:gd name="T34" fmla="*/ 91 w 132"/>
                <a:gd name="T35" fmla="*/ 92 h 140"/>
                <a:gd name="T36" fmla="*/ 91 w 132"/>
                <a:gd name="T37" fmla="*/ 98 h 140"/>
                <a:gd name="T38" fmla="*/ 91 w 132"/>
                <a:gd name="T39" fmla="*/ 109 h 140"/>
                <a:gd name="T40" fmla="*/ 81 w 132"/>
                <a:gd name="T41" fmla="*/ 119 h 140"/>
                <a:gd name="T42" fmla="*/ 79 w 132"/>
                <a:gd name="T43" fmla="*/ 119 h 140"/>
                <a:gd name="T44" fmla="*/ 66 w 132"/>
                <a:gd name="T45" fmla="*/ 110 h 140"/>
                <a:gd name="T46" fmla="*/ 51 w 132"/>
                <a:gd name="T47" fmla="*/ 125 h 140"/>
                <a:gd name="T48" fmla="*/ 66 w 132"/>
                <a:gd name="T49" fmla="*/ 140 h 140"/>
                <a:gd name="T50" fmla="*/ 79 w 132"/>
                <a:gd name="T51" fmla="*/ 131 h 140"/>
                <a:gd name="T52" fmla="*/ 81 w 132"/>
                <a:gd name="T53" fmla="*/ 131 h 140"/>
                <a:gd name="T54" fmla="*/ 103 w 132"/>
                <a:gd name="T55" fmla="*/ 109 h 140"/>
                <a:gd name="T56" fmla="*/ 103 w 132"/>
                <a:gd name="T57" fmla="*/ 98 h 140"/>
                <a:gd name="T58" fmla="*/ 111 w 132"/>
                <a:gd name="T59" fmla="*/ 98 h 140"/>
                <a:gd name="T60" fmla="*/ 132 w 132"/>
                <a:gd name="T61" fmla="*/ 77 h 140"/>
                <a:gd name="T62" fmla="*/ 111 w 132"/>
                <a:gd name="T63" fmla="*/ 56 h 140"/>
                <a:gd name="T64" fmla="*/ 29 w 132"/>
                <a:gd name="T65" fmla="*/ 85 h 140"/>
                <a:gd name="T66" fmla="*/ 21 w 132"/>
                <a:gd name="T67" fmla="*/ 85 h 140"/>
                <a:gd name="T68" fmla="*/ 12 w 132"/>
                <a:gd name="T69" fmla="*/ 76 h 140"/>
                <a:gd name="T70" fmla="*/ 21 w 132"/>
                <a:gd name="T71" fmla="*/ 67 h 140"/>
                <a:gd name="T72" fmla="*/ 29 w 132"/>
                <a:gd name="T73" fmla="*/ 67 h 140"/>
                <a:gd name="T74" fmla="*/ 29 w 132"/>
                <a:gd name="T75" fmla="*/ 85 h 140"/>
                <a:gd name="T76" fmla="*/ 111 w 132"/>
                <a:gd name="T77" fmla="*/ 86 h 140"/>
                <a:gd name="T78" fmla="*/ 103 w 132"/>
                <a:gd name="T79" fmla="*/ 86 h 140"/>
                <a:gd name="T80" fmla="*/ 103 w 132"/>
                <a:gd name="T81" fmla="*/ 68 h 140"/>
                <a:gd name="T82" fmla="*/ 111 w 132"/>
                <a:gd name="T83" fmla="*/ 68 h 140"/>
                <a:gd name="T84" fmla="*/ 120 w 132"/>
                <a:gd name="T85" fmla="*/ 77 h 140"/>
                <a:gd name="T86" fmla="*/ 111 w 132"/>
                <a:gd name="T87" fmla="*/ 8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2" h="140">
                  <a:moveTo>
                    <a:pt x="111" y="56"/>
                  </a:moveTo>
                  <a:cubicBezTo>
                    <a:pt x="103" y="56"/>
                    <a:pt x="103" y="56"/>
                    <a:pt x="103" y="56"/>
                  </a:cubicBezTo>
                  <a:cubicBezTo>
                    <a:pt x="103" y="37"/>
                    <a:pt x="103" y="37"/>
                    <a:pt x="103" y="37"/>
                  </a:cubicBezTo>
                  <a:cubicBezTo>
                    <a:pt x="103" y="16"/>
                    <a:pt x="86" y="0"/>
                    <a:pt x="66" y="0"/>
                  </a:cubicBezTo>
                  <a:cubicBezTo>
                    <a:pt x="46" y="0"/>
                    <a:pt x="29" y="16"/>
                    <a:pt x="29" y="37"/>
                  </a:cubicBezTo>
                  <a:cubicBezTo>
                    <a:pt x="29" y="55"/>
                    <a:pt x="29" y="55"/>
                    <a:pt x="29" y="55"/>
                  </a:cubicBezTo>
                  <a:cubicBezTo>
                    <a:pt x="21" y="55"/>
                    <a:pt x="21" y="55"/>
                    <a:pt x="21" y="55"/>
                  </a:cubicBezTo>
                  <a:cubicBezTo>
                    <a:pt x="9" y="55"/>
                    <a:pt x="0" y="65"/>
                    <a:pt x="0" y="76"/>
                  </a:cubicBezTo>
                  <a:cubicBezTo>
                    <a:pt x="0" y="88"/>
                    <a:pt x="9" y="97"/>
                    <a:pt x="21" y="97"/>
                  </a:cubicBezTo>
                  <a:cubicBezTo>
                    <a:pt x="41" y="97"/>
                    <a:pt x="41" y="97"/>
                    <a:pt x="41" y="97"/>
                  </a:cubicBezTo>
                  <a:cubicBezTo>
                    <a:pt x="41" y="57"/>
                    <a:pt x="41" y="57"/>
                    <a:pt x="41" y="57"/>
                  </a:cubicBezTo>
                  <a:cubicBezTo>
                    <a:pt x="41" y="55"/>
                    <a:pt x="41" y="55"/>
                    <a:pt x="41" y="55"/>
                  </a:cubicBezTo>
                  <a:cubicBezTo>
                    <a:pt x="41" y="37"/>
                    <a:pt x="41" y="37"/>
                    <a:pt x="41" y="37"/>
                  </a:cubicBezTo>
                  <a:cubicBezTo>
                    <a:pt x="41" y="23"/>
                    <a:pt x="52" y="12"/>
                    <a:pt x="66" y="12"/>
                  </a:cubicBezTo>
                  <a:cubicBezTo>
                    <a:pt x="80" y="12"/>
                    <a:pt x="91" y="23"/>
                    <a:pt x="91" y="37"/>
                  </a:cubicBezTo>
                  <a:cubicBezTo>
                    <a:pt x="91" y="56"/>
                    <a:pt x="91" y="56"/>
                    <a:pt x="91" y="56"/>
                  </a:cubicBezTo>
                  <a:cubicBezTo>
                    <a:pt x="91" y="59"/>
                    <a:pt x="91" y="59"/>
                    <a:pt x="91" y="59"/>
                  </a:cubicBezTo>
                  <a:cubicBezTo>
                    <a:pt x="91" y="92"/>
                    <a:pt x="91" y="92"/>
                    <a:pt x="91" y="92"/>
                  </a:cubicBezTo>
                  <a:cubicBezTo>
                    <a:pt x="91" y="98"/>
                    <a:pt x="91" y="98"/>
                    <a:pt x="91" y="98"/>
                  </a:cubicBezTo>
                  <a:cubicBezTo>
                    <a:pt x="91" y="109"/>
                    <a:pt x="91" y="109"/>
                    <a:pt x="91" y="109"/>
                  </a:cubicBezTo>
                  <a:cubicBezTo>
                    <a:pt x="91" y="114"/>
                    <a:pt x="86" y="119"/>
                    <a:pt x="81" y="119"/>
                  </a:cubicBezTo>
                  <a:cubicBezTo>
                    <a:pt x="79" y="119"/>
                    <a:pt x="79" y="119"/>
                    <a:pt x="79" y="119"/>
                  </a:cubicBezTo>
                  <a:cubicBezTo>
                    <a:pt x="77" y="114"/>
                    <a:pt x="72" y="110"/>
                    <a:pt x="66" y="110"/>
                  </a:cubicBezTo>
                  <a:cubicBezTo>
                    <a:pt x="58" y="110"/>
                    <a:pt x="51" y="117"/>
                    <a:pt x="51" y="125"/>
                  </a:cubicBezTo>
                  <a:cubicBezTo>
                    <a:pt x="51" y="133"/>
                    <a:pt x="58" y="140"/>
                    <a:pt x="66" y="140"/>
                  </a:cubicBezTo>
                  <a:cubicBezTo>
                    <a:pt x="72" y="140"/>
                    <a:pt x="77" y="136"/>
                    <a:pt x="79" y="131"/>
                  </a:cubicBezTo>
                  <a:cubicBezTo>
                    <a:pt x="81" y="131"/>
                    <a:pt x="81" y="131"/>
                    <a:pt x="81" y="131"/>
                  </a:cubicBezTo>
                  <a:cubicBezTo>
                    <a:pt x="93" y="131"/>
                    <a:pt x="103" y="121"/>
                    <a:pt x="103" y="109"/>
                  </a:cubicBezTo>
                  <a:cubicBezTo>
                    <a:pt x="103" y="98"/>
                    <a:pt x="103" y="98"/>
                    <a:pt x="103" y="98"/>
                  </a:cubicBezTo>
                  <a:cubicBezTo>
                    <a:pt x="111" y="98"/>
                    <a:pt x="111" y="98"/>
                    <a:pt x="111" y="98"/>
                  </a:cubicBezTo>
                  <a:cubicBezTo>
                    <a:pt x="123" y="98"/>
                    <a:pt x="132" y="89"/>
                    <a:pt x="132" y="77"/>
                  </a:cubicBezTo>
                  <a:cubicBezTo>
                    <a:pt x="132" y="66"/>
                    <a:pt x="123" y="56"/>
                    <a:pt x="111" y="56"/>
                  </a:cubicBezTo>
                  <a:close/>
                  <a:moveTo>
                    <a:pt x="29" y="85"/>
                  </a:moveTo>
                  <a:cubicBezTo>
                    <a:pt x="21" y="85"/>
                    <a:pt x="21" y="85"/>
                    <a:pt x="21" y="85"/>
                  </a:cubicBezTo>
                  <a:cubicBezTo>
                    <a:pt x="16" y="85"/>
                    <a:pt x="12" y="81"/>
                    <a:pt x="12" y="76"/>
                  </a:cubicBezTo>
                  <a:cubicBezTo>
                    <a:pt x="12" y="71"/>
                    <a:pt x="16" y="67"/>
                    <a:pt x="21" y="67"/>
                  </a:cubicBezTo>
                  <a:cubicBezTo>
                    <a:pt x="29" y="67"/>
                    <a:pt x="29" y="67"/>
                    <a:pt x="29" y="67"/>
                  </a:cubicBezTo>
                  <a:lnTo>
                    <a:pt x="29" y="85"/>
                  </a:lnTo>
                  <a:close/>
                  <a:moveTo>
                    <a:pt x="111" y="86"/>
                  </a:moveTo>
                  <a:cubicBezTo>
                    <a:pt x="103" y="86"/>
                    <a:pt x="103" y="86"/>
                    <a:pt x="103" y="86"/>
                  </a:cubicBezTo>
                  <a:cubicBezTo>
                    <a:pt x="103" y="68"/>
                    <a:pt x="103" y="68"/>
                    <a:pt x="103" y="68"/>
                  </a:cubicBezTo>
                  <a:cubicBezTo>
                    <a:pt x="111" y="68"/>
                    <a:pt x="111" y="68"/>
                    <a:pt x="111" y="68"/>
                  </a:cubicBezTo>
                  <a:cubicBezTo>
                    <a:pt x="116" y="68"/>
                    <a:pt x="120" y="72"/>
                    <a:pt x="120" y="77"/>
                  </a:cubicBezTo>
                  <a:cubicBezTo>
                    <a:pt x="120" y="82"/>
                    <a:pt x="116" y="86"/>
                    <a:pt x="111" y="8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grpSp>
      <p:grpSp>
        <p:nvGrpSpPr>
          <p:cNvPr id="15" name="组合 14"/>
          <p:cNvGrpSpPr/>
          <p:nvPr/>
        </p:nvGrpSpPr>
        <p:grpSpPr>
          <a:xfrm>
            <a:off x="6934200" y="2921000"/>
            <a:ext cx="1122680" cy="1121410"/>
            <a:chOff x="10920" y="4600"/>
            <a:chExt cx="1768" cy="1766"/>
          </a:xfrm>
          <a:solidFill>
            <a:srgbClr val="55463D"/>
          </a:solidFill>
        </p:grpSpPr>
        <p:sp>
          <p:nvSpPr>
            <p:cNvPr id="25" name="Oval 4"/>
            <p:cNvSpPr>
              <a:spLocks noChangeArrowheads="1"/>
            </p:cNvSpPr>
            <p:nvPr/>
          </p:nvSpPr>
          <p:spPr bwMode="auto">
            <a:xfrm>
              <a:off x="10920" y="4600"/>
              <a:ext cx="1768" cy="1767"/>
            </a:xfrm>
            <a:prstGeom prst="ellipse">
              <a:avLst/>
            </a:prstGeom>
            <a:solidFill>
              <a:srgbClr val="55463D">
                <a:alpha val="50000"/>
              </a:srgbClr>
            </a:solidFill>
            <a:ln>
              <a:noFill/>
            </a:ln>
          </p:spPr>
          <p:txBody>
            <a:bodyPr/>
            <a:lstStyle/>
            <a:p>
              <a:endParaRPr lang="zh-CN" altLang="en-US">
                <a:solidFill>
                  <a:schemeClr val="tx1">
                    <a:lumMod val="65000"/>
                    <a:lumOff val="35000"/>
                  </a:schemeClr>
                </a:solidFill>
              </a:endParaRPr>
            </a:p>
          </p:txBody>
        </p:sp>
        <p:grpSp>
          <p:nvGrpSpPr>
            <p:cNvPr id="45" name="Group 24"/>
            <p:cNvGrpSpPr/>
            <p:nvPr/>
          </p:nvGrpSpPr>
          <p:grpSpPr bwMode="auto">
            <a:xfrm>
              <a:off x="11450" y="5125"/>
              <a:ext cx="709" cy="607"/>
              <a:chOff x="0" y="0"/>
              <a:chExt cx="280" cy="240"/>
            </a:xfrm>
            <a:grpFill/>
          </p:grpSpPr>
          <p:sp>
            <p:nvSpPr>
              <p:cNvPr id="46" name="Freeform 25"/>
              <p:cNvSpPr>
                <a:spLocks noEditPoints="1"/>
              </p:cNvSpPr>
              <p:nvPr/>
            </p:nvSpPr>
            <p:spPr bwMode="auto">
              <a:xfrm>
                <a:off x="0" y="0"/>
                <a:ext cx="280" cy="240"/>
              </a:xfrm>
              <a:custGeom>
                <a:avLst/>
                <a:gdLst>
                  <a:gd name="T0" fmla="*/ 122 w 140"/>
                  <a:gd name="T1" fmla="*/ 20 h 120"/>
                  <a:gd name="T2" fmla="*/ 100 w 140"/>
                  <a:gd name="T3" fmla="*/ 20 h 120"/>
                  <a:gd name="T4" fmla="*/ 100 w 140"/>
                  <a:gd name="T5" fmla="*/ 18 h 120"/>
                  <a:gd name="T6" fmla="*/ 100 w 140"/>
                  <a:gd name="T7" fmla="*/ 15 h 120"/>
                  <a:gd name="T8" fmla="*/ 85 w 140"/>
                  <a:gd name="T9" fmla="*/ 0 h 120"/>
                  <a:gd name="T10" fmla="*/ 70 w 140"/>
                  <a:gd name="T11" fmla="*/ 0 h 120"/>
                  <a:gd name="T12" fmla="*/ 56 w 140"/>
                  <a:gd name="T13" fmla="*/ 15 h 120"/>
                  <a:gd name="T14" fmla="*/ 56 w 140"/>
                  <a:gd name="T15" fmla="*/ 20 h 120"/>
                  <a:gd name="T16" fmla="*/ 18 w 140"/>
                  <a:gd name="T17" fmla="*/ 20 h 120"/>
                  <a:gd name="T18" fmla="*/ 0 w 140"/>
                  <a:gd name="T19" fmla="*/ 38 h 120"/>
                  <a:gd name="T20" fmla="*/ 0 w 140"/>
                  <a:gd name="T21" fmla="*/ 101 h 120"/>
                  <a:gd name="T22" fmla="*/ 18 w 140"/>
                  <a:gd name="T23" fmla="*/ 120 h 120"/>
                  <a:gd name="T24" fmla="*/ 122 w 140"/>
                  <a:gd name="T25" fmla="*/ 120 h 120"/>
                  <a:gd name="T26" fmla="*/ 140 w 140"/>
                  <a:gd name="T27" fmla="*/ 101 h 120"/>
                  <a:gd name="T28" fmla="*/ 140 w 140"/>
                  <a:gd name="T29" fmla="*/ 38 h 120"/>
                  <a:gd name="T30" fmla="*/ 122 w 140"/>
                  <a:gd name="T31" fmla="*/ 20 h 120"/>
                  <a:gd name="T32" fmla="*/ 12 w 140"/>
                  <a:gd name="T33" fmla="*/ 101 h 120"/>
                  <a:gd name="T34" fmla="*/ 12 w 140"/>
                  <a:gd name="T35" fmla="*/ 38 h 120"/>
                  <a:gd name="T36" fmla="*/ 18 w 140"/>
                  <a:gd name="T37" fmla="*/ 32 h 120"/>
                  <a:gd name="T38" fmla="*/ 33 w 140"/>
                  <a:gd name="T39" fmla="*/ 32 h 120"/>
                  <a:gd name="T40" fmla="*/ 33 w 140"/>
                  <a:gd name="T41" fmla="*/ 108 h 120"/>
                  <a:gd name="T42" fmla="*/ 18 w 140"/>
                  <a:gd name="T43" fmla="*/ 108 h 120"/>
                  <a:gd name="T44" fmla="*/ 12 w 140"/>
                  <a:gd name="T45" fmla="*/ 101 h 120"/>
                  <a:gd name="T46" fmla="*/ 128 w 140"/>
                  <a:gd name="T47" fmla="*/ 101 h 120"/>
                  <a:gd name="T48" fmla="*/ 122 w 140"/>
                  <a:gd name="T49" fmla="*/ 108 h 120"/>
                  <a:gd name="T50" fmla="*/ 45 w 140"/>
                  <a:gd name="T51" fmla="*/ 108 h 120"/>
                  <a:gd name="T52" fmla="*/ 45 w 140"/>
                  <a:gd name="T53" fmla="*/ 32 h 120"/>
                  <a:gd name="T54" fmla="*/ 56 w 140"/>
                  <a:gd name="T55" fmla="*/ 32 h 120"/>
                  <a:gd name="T56" fmla="*/ 99 w 140"/>
                  <a:gd name="T57" fmla="*/ 32 h 120"/>
                  <a:gd name="T58" fmla="*/ 122 w 140"/>
                  <a:gd name="T59" fmla="*/ 32 h 120"/>
                  <a:gd name="T60" fmla="*/ 128 w 140"/>
                  <a:gd name="T61" fmla="*/ 38 h 120"/>
                  <a:gd name="T62" fmla="*/ 128 w 140"/>
                  <a:gd name="T63" fmla="*/ 10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0" h="120">
                    <a:moveTo>
                      <a:pt x="122" y="20"/>
                    </a:moveTo>
                    <a:cubicBezTo>
                      <a:pt x="100" y="20"/>
                      <a:pt x="100" y="20"/>
                      <a:pt x="100" y="20"/>
                    </a:cubicBezTo>
                    <a:cubicBezTo>
                      <a:pt x="100" y="18"/>
                      <a:pt x="100" y="18"/>
                      <a:pt x="100" y="18"/>
                    </a:cubicBezTo>
                    <a:cubicBezTo>
                      <a:pt x="100" y="15"/>
                      <a:pt x="100" y="15"/>
                      <a:pt x="100" y="15"/>
                    </a:cubicBezTo>
                    <a:cubicBezTo>
                      <a:pt x="100" y="6"/>
                      <a:pt x="93" y="0"/>
                      <a:pt x="85" y="0"/>
                    </a:cubicBezTo>
                    <a:cubicBezTo>
                      <a:pt x="70" y="0"/>
                      <a:pt x="70" y="0"/>
                      <a:pt x="70" y="0"/>
                    </a:cubicBezTo>
                    <a:cubicBezTo>
                      <a:pt x="62" y="0"/>
                      <a:pt x="56" y="6"/>
                      <a:pt x="56" y="15"/>
                    </a:cubicBezTo>
                    <a:cubicBezTo>
                      <a:pt x="56" y="20"/>
                      <a:pt x="56" y="20"/>
                      <a:pt x="56" y="20"/>
                    </a:cubicBezTo>
                    <a:cubicBezTo>
                      <a:pt x="18" y="20"/>
                      <a:pt x="18" y="20"/>
                      <a:pt x="18" y="20"/>
                    </a:cubicBezTo>
                    <a:cubicBezTo>
                      <a:pt x="8" y="20"/>
                      <a:pt x="0" y="28"/>
                      <a:pt x="0" y="38"/>
                    </a:cubicBezTo>
                    <a:cubicBezTo>
                      <a:pt x="0" y="101"/>
                      <a:pt x="0" y="101"/>
                      <a:pt x="0" y="101"/>
                    </a:cubicBezTo>
                    <a:cubicBezTo>
                      <a:pt x="0" y="112"/>
                      <a:pt x="8" y="120"/>
                      <a:pt x="18" y="120"/>
                    </a:cubicBezTo>
                    <a:cubicBezTo>
                      <a:pt x="122" y="120"/>
                      <a:pt x="122" y="120"/>
                      <a:pt x="122" y="120"/>
                    </a:cubicBezTo>
                    <a:cubicBezTo>
                      <a:pt x="132" y="120"/>
                      <a:pt x="140" y="111"/>
                      <a:pt x="140" y="101"/>
                    </a:cubicBezTo>
                    <a:cubicBezTo>
                      <a:pt x="140" y="38"/>
                      <a:pt x="140" y="38"/>
                      <a:pt x="140" y="38"/>
                    </a:cubicBezTo>
                    <a:cubicBezTo>
                      <a:pt x="140" y="28"/>
                      <a:pt x="132" y="20"/>
                      <a:pt x="122" y="20"/>
                    </a:cubicBezTo>
                    <a:close/>
                    <a:moveTo>
                      <a:pt x="12" y="101"/>
                    </a:moveTo>
                    <a:cubicBezTo>
                      <a:pt x="12" y="38"/>
                      <a:pt x="12" y="38"/>
                      <a:pt x="12" y="38"/>
                    </a:cubicBezTo>
                    <a:cubicBezTo>
                      <a:pt x="12" y="34"/>
                      <a:pt x="15" y="32"/>
                      <a:pt x="18" y="32"/>
                    </a:cubicBezTo>
                    <a:cubicBezTo>
                      <a:pt x="33" y="32"/>
                      <a:pt x="33" y="32"/>
                      <a:pt x="33" y="32"/>
                    </a:cubicBezTo>
                    <a:cubicBezTo>
                      <a:pt x="33" y="108"/>
                      <a:pt x="33" y="108"/>
                      <a:pt x="33" y="108"/>
                    </a:cubicBezTo>
                    <a:cubicBezTo>
                      <a:pt x="18" y="108"/>
                      <a:pt x="18" y="108"/>
                      <a:pt x="18" y="108"/>
                    </a:cubicBezTo>
                    <a:cubicBezTo>
                      <a:pt x="14" y="108"/>
                      <a:pt x="12" y="105"/>
                      <a:pt x="12" y="101"/>
                    </a:cubicBezTo>
                    <a:close/>
                    <a:moveTo>
                      <a:pt x="128" y="101"/>
                    </a:moveTo>
                    <a:cubicBezTo>
                      <a:pt x="128" y="105"/>
                      <a:pt x="125" y="108"/>
                      <a:pt x="122" y="108"/>
                    </a:cubicBezTo>
                    <a:cubicBezTo>
                      <a:pt x="45" y="108"/>
                      <a:pt x="45" y="108"/>
                      <a:pt x="45" y="108"/>
                    </a:cubicBezTo>
                    <a:cubicBezTo>
                      <a:pt x="45" y="32"/>
                      <a:pt x="45" y="32"/>
                      <a:pt x="45" y="32"/>
                    </a:cubicBezTo>
                    <a:cubicBezTo>
                      <a:pt x="56" y="32"/>
                      <a:pt x="56" y="32"/>
                      <a:pt x="56" y="32"/>
                    </a:cubicBezTo>
                    <a:cubicBezTo>
                      <a:pt x="99" y="32"/>
                      <a:pt x="99" y="32"/>
                      <a:pt x="99" y="32"/>
                    </a:cubicBezTo>
                    <a:cubicBezTo>
                      <a:pt x="122" y="32"/>
                      <a:pt x="122" y="32"/>
                      <a:pt x="122" y="32"/>
                    </a:cubicBezTo>
                    <a:cubicBezTo>
                      <a:pt x="125" y="32"/>
                      <a:pt x="128" y="34"/>
                      <a:pt x="128" y="38"/>
                    </a:cubicBezTo>
                    <a:lnTo>
                      <a:pt x="128" y="101"/>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sp>
            <p:nvSpPr>
              <p:cNvPr id="47" name="Freeform 26"/>
              <p:cNvSpPr>
                <a:spLocks noEditPoints="1"/>
              </p:cNvSpPr>
              <p:nvPr/>
            </p:nvSpPr>
            <p:spPr bwMode="auto">
              <a:xfrm>
                <a:off x="112" y="100"/>
                <a:ext cx="88" cy="88"/>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32 h 44"/>
                  <a:gd name="T12" fmla="*/ 12 w 44"/>
                  <a:gd name="T13" fmla="*/ 22 h 44"/>
                  <a:gd name="T14" fmla="*/ 22 w 44"/>
                  <a:gd name="T15" fmla="*/ 12 h 44"/>
                  <a:gd name="T16" fmla="*/ 32 w 44"/>
                  <a:gd name="T17" fmla="*/ 22 h 44"/>
                  <a:gd name="T18" fmla="*/ 22 w 44"/>
                  <a:gd name="T1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2"/>
                    </a:moveTo>
                    <a:cubicBezTo>
                      <a:pt x="16" y="32"/>
                      <a:pt x="12" y="27"/>
                      <a:pt x="12" y="22"/>
                    </a:cubicBezTo>
                    <a:cubicBezTo>
                      <a:pt x="12" y="16"/>
                      <a:pt x="16" y="12"/>
                      <a:pt x="22" y="12"/>
                    </a:cubicBezTo>
                    <a:cubicBezTo>
                      <a:pt x="27" y="12"/>
                      <a:pt x="32" y="16"/>
                      <a:pt x="32" y="22"/>
                    </a:cubicBezTo>
                    <a:cubicBezTo>
                      <a:pt x="32" y="27"/>
                      <a:pt x="27" y="32"/>
                      <a:pt x="22" y="3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chemeClr val="tx1">
                      <a:lumMod val="65000"/>
                      <a:lumOff val="35000"/>
                    </a:schemeClr>
                  </a:solidFill>
                </a:endParaRPr>
              </a:p>
            </p:txBody>
          </p:sp>
        </p:grpSp>
      </p:grpSp>
      <p:grpSp>
        <p:nvGrpSpPr>
          <p:cNvPr id="14" name="组合 13"/>
          <p:cNvGrpSpPr/>
          <p:nvPr/>
        </p:nvGrpSpPr>
        <p:grpSpPr>
          <a:xfrm>
            <a:off x="5675630" y="3061335"/>
            <a:ext cx="840740" cy="840740"/>
            <a:chOff x="8938" y="4821"/>
            <a:chExt cx="1324" cy="1324"/>
          </a:xfrm>
          <a:solidFill>
            <a:srgbClr val="55463D"/>
          </a:solidFill>
        </p:grpSpPr>
        <p:sp>
          <p:nvSpPr>
            <p:cNvPr id="4" name="Oval 3"/>
            <p:cNvSpPr>
              <a:spLocks noChangeArrowheads="1"/>
            </p:cNvSpPr>
            <p:nvPr/>
          </p:nvSpPr>
          <p:spPr bwMode="auto">
            <a:xfrm>
              <a:off x="8938" y="4821"/>
              <a:ext cx="1325" cy="1325"/>
            </a:xfrm>
            <a:prstGeom prst="ellipse">
              <a:avLst/>
            </a:prstGeom>
            <a:solidFill>
              <a:srgbClr val="55463D">
                <a:alpha val="50000"/>
              </a:srgbClr>
            </a:solidFill>
            <a:ln w="9525" cmpd="sng">
              <a:noFill/>
              <a:round/>
            </a:ln>
          </p:spPr>
          <p:txBody>
            <a:bodyPr/>
            <a:lstStyle/>
            <a:p>
              <a:endParaRPr lang="zh-CN" altLang="en-US">
                <a:solidFill>
                  <a:schemeClr val="tx1">
                    <a:lumMod val="65000"/>
                    <a:lumOff val="35000"/>
                  </a:schemeClr>
                </a:solidFill>
              </a:endParaRPr>
            </a:p>
          </p:txBody>
        </p:sp>
        <p:sp>
          <p:nvSpPr>
            <p:cNvPr id="48" name="Freeform 27"/>
            <p:cNvSpPr>
              <a:spLocks noEditPoints="1"/>
            </p:cNvSpPr>
            <p:nvPr/>
          </p:nvSpPr>
          <p:spPr bwMode="auto">
            <a:xfrm>
              <a:off x="9334" y="5169"/>
              <a:ext cx="534" cy="498"/>
            </a:xfrm>
            <a:custGeom>
              <a:avLst/>
              <a:gdLst>
                <a:gd name="T0" fmla="*/ 138 w 142"/>
                <a:gd name="T1" fmla="*/ 47 h 133"/>
                <a:gd name="T2" fmla="*/ 114 w 142"/>
                <a:gd name="T3" fmla="*/ 30 h 133"/>
                <a:gd name="T4" fmla="*/ 114 w 142"/>
                <a:gd name="T5" fmla="*/ 12 h 133"/>
                <a:gd name="T6" fmla="*/ 108 w 142"/>
                <a:gd name="T7" fmla="*/ 6 h 133"/>
                <a:gd name="T8" fmla="*/ 104 w 142"/>
                <a:gd name="T9" fmla="*/ 6 h 133"/>
                <a:gd name="T10" fmla="*/ 98 w 142"/>
                <a:gd name="T11" fmla="*/ 12 h 133"/>
                <a:gd name="T12" fmla="*/ 98 w 142"/>
                <a:gd name="T13" fmla="*/ 18 h 133"/>
                <a:gd name="T14" fmla="*/ 74 w 142"/>
                <a:gd name="T15" fmla="*/ 2 h 133"/>
                <a:gd name="T16" fmla="*/ 68 w 142"/>
                <a:gd name="T17" fmla="*/ 2 h 133"/>
                <a:gd name="T18" fmla="*/ 4 w 142"/>
                <a:gd name="T19" fmla="*/ 47 h 133"/>
                <a:gd name="T20" fmla="*/ 2 w 142"/>
                <a:gd name="T21" fmla="*/ 56 h 133"/>
                <a:gd name="T22" fmla="*/ 10 w 142"/>
                <a:gd name="T23" fmla="*/ 57 h 133"/>
                <a:gd name="T24" fmla="*/ 17 w 142"/>
                <a:gd name="T25" fmla="*/ 52 h 133"/>
                <a:gd name="T26" fmla="*/ 17 w 142"/>
                <a:gd name="T27" fmla="*/ 123 h 133"/>
                <a:gd name="T28" fmla="*/ 27 w 142"/>
                <a:gd name="T29" fmla="*/ 133 h 133"/>
                <a:gd name="T30" fmla="*/ 115 w 142"/>
                <a:gd name="T31" fmla="*/ 133 h 133"/>
                <a:gd name="T32" fmla="*/ 125 w 142"/>
                <a:gd name="T33" fmla="*/ 123 h 133"/>
                <a:gd name="T34" fmla="*/ 125 w 142"/>
                <a:gd name="T35" fmla="*/ 52 h 133"/>
                <a:gd name="T36" fmla="*/ 132 w 142"/>
                <a:gd name="T37" fmla="*/ 57 h 133"/>
                <a:gd name="T38" fmla="*/ 135 w 142"/>
                <a:gd name="T39" fmla="*/ 58 h 133"/>
                <a:gd name="T40" fmla="*/ 140 w 142"/>
                <a:gd name="T41" fmla="*/ 56 h 133"/>
                <a:gd name="T42" fmla="*/ 138 w 142"/>
                <a:gd name="T43" fmla="*/ 47 h 133"/>
                <a:gd name="T44" fmla="*/ 83 w 142"/>
                <a:gd name="T45" fmla="*/ 121 h 133"/>
                <a:gd name="T46" fmla="*/ 59 w 142"/>
                <a:gd name="T47" fmla="*/ 121 h 133"/>
                <a:gd name="T48" fmla="*/ 59 w 142"/>
                <a:gd name="T49" fmla="*/ 84 h 133"/>
                <a:gd name="T50" fmla="*/ 83 w 142"/>
                <a:gd name="T51" fmla="*/ 84 h 133"/>
                <a:gd name="T52" fmla="*/ 83 w 142"/>
                <a:gd name="T53" fmla="*/ 121 h 133"/>
                <a:gd name="T54" fmla="*/ 113 w 142"/>
                <a:gd name="T55" fmla="*/ 121 h 133"/>
                <a:gd name="T56" fmla="*/ 95 w 142"/>
                <a:gd name="T57" fmla="*/ 121 h 133"/>
                <a:gd name="T58" fmla="*/ 95 w 142"/>
                <a:gd name="T59" fmla="*/ 82 h 133"/>
                <a:gd name="T60" fmla="*/ 85 w 142"/>
                <a:gd name="T61" fmla="*/ 72 h 133"/>
                <a:gd name="T62" fmla="*/ 57 w 142"/>
                <a:gd name="T63" fmla="*/ 72 h 133"/>
                <a:gd name="T64" fmla="*/ 47 w 142"/>
                <a:gd name="T65" fmla="*/ 82 h 133"/>
                <a:gd name="T66" fmla="*/ 47 w 142"/>
                <a:gd name="T67" fmla="*/ 121 h 133"/>
                <a:gd name="T68" fmla="*/ 29 w 142"/>
                <a:gd name="T69" fmla="*/ 121 h 133"/>
                <a:gd name="T70" fmla="*/ 29 w 142"/>
                <a:gd name="T71" fmla="*/ 44 h 133"/>
                <a:gd name="T72" fmla="*/ 71 w 142"/>
                <a:gd name="T73" fmla="*/ 14 h 133"/>
                <a:gd name="T74" fmla="*/ 113 w 142"/>
                <a:gd name="T75" fmla="*/ 44 h 133"/>
                <a:gd name="T76" fmla="*/ 113 w 142"/>
                <a:gd name="T77" fmla="*/ 12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33">
                  <a:moveTo>
                    <a:pt x="138" y="47"/>
                  </a:moveTo>
                  <a:cubicBezTo>
                    <a:pt x="114" y="30"/>
                    <a:pt x="114" y="30"/>
                    <a:pt x="114" y="30"/>
                  </a:cubicBezTo>
                  <a:cubicBezTo>
                    <a:pt x="114" y="12"/>
                    <a:pt x="114" y="12"/>
                    <a:pt x="114" y="12"/>
                  </a:cubicBezTo>
                  <a:cubicBezTo>
                    <a:pt x="114" y="9"/>
                    <a:pt x="111" y="6"/>
                    <a:pt x="108" y="6"/>
                  </a:cubicBezTo>
                  <a:cubicBezTo>
                    <a:pt x="104" y="6"/>
                    <a:pt x="104" y="6"/>
                    <a:pt x="104" y="6"/>
                  </a:cubicBezTo>
                  <a:cubicBezTo>
                    <a:pt x="100" y="6"/>
                    <a:pt x="98" y="9"/>
                    <a:pt x="98" y="12"/>
                  </a:cubicBezTo>
                  <a:cubicBezTo>
                    <a:pt x="98" y="18"/>
                    <a:pt x="98" y="18"/>
                    <a:pt x="98" y="18"/>
                  </a:cubicBezTo>
                  <a:cubicBezTo>
                    <a:pt x="74" y="2"/>
                    <a:pt x="74" y="2"/>
                    <a:pt x="74" y="2"/>
                  </a:cubicBezTo>
                  <a:cubicBezTo>
                    <a:pt x="72" y="0"/>
                    <a:pt x="70" y="0"/>
                    <a:pt x="68" y="2"/>
                  </a:cubicBezTo>
                  <a:cubicBezTo>
                    <a:pt x="4" y="47"/>
                    <a:pt x="4" y="47"/>
                    <a:pt x="4" y="47"/>
                  </a:cubicBezTo>
                  <a:cubicBezTo>
                    <a:pt x="1" y="49"/>
                    <a:pt x="0" y="53"/>
                    <a:pt x="2" y="56"/>
                  </a:cubicBezTo>
                  <a:cubicBezTo>
                    <a:pt x="4" y="58"/>
                    <a:pt x="8" y="59"/>
                    <a:pt x="10" y="57"/>
                  </a:cubicBezTo>
                  <a:cubicBezTo>
                    <a:pt x="17" y="52"/>
                    <a:pt x="17" y="52"/>
                    <a:pt x="17" y="52"/>
                  </a:cubicBezTo>
                  <a:cubicBezTo>
                    <a:pt x="17" y="123"/>
                    <a:pt x="17" y="123"/>
                    <a:pt x="17" y="123"/>
                  </a:cubicBezTo>
                  <a:cubicBezTo>
                    <a:pt x="17" y="129"/>
                    <a:pt x="21" y="133"/>
                    <a:pt x="27" y="133"/>
                  </a:cubicBezTo>
                  <a:cubicBezTo>
                    <a:pt x="115" y="133"/>
                    <a:pt x="115" y="133"/>
                    <a:pt x="115" y="133"/>
                  </a:cubicBezTo>
                  <a:cubicBezTo>
                    <a:pt x="121" y="133"/>
                    <a:pt x="125" y="129"/>
                    <a:pt x="125" y="123"/>
                  </a:cubicBezTo>
                  <a:cubicBezTo>
                    <a:pt x="125" y="52"/>
                    <a:pt x="125" y="52"/>
                    <a:pt x="125" y="52"/>
                  </a:cubicBezTo>
                  <a:cubicBezTo>
                    <a:pt x="132" y="57"/>
                    <a:pt x="132" y="57"/>
                    <a:pt x="132" y="57"/>
                  </a:cubicBezTo>
                  <a:cubicBezTo>
                    <a:pt x="133" y="58"/>
                    <a:pt x="134" y="58"/>
                    <a:pt x="135" y="58"/>
                  </a:cubicBezTo>
                  <a:cubicBezTo>
                    <a:pt x="137" y="58"/>
                    <a:pt x="139" y="57"/>
                    <a:pt x="140" y="56"/>
                  </a:cubicBezTo>
                  <a:cubicBezTo>
                    <a:pt x="142" y="53"/>
                    <a:pt x="141" y="49"/>
                    <a:pt x="138" y="47"/>
                  </a:cubicBezTo>
                  <a:close/>
                  <a:moveTo>
                    <a:pt x="83" y="121"/>
                  </a:moveTo>
                  <a:cubicBezTo>
                    <a:pt x="59" y="121"/>
                    <a:pt x="59" y="121"/>
                    <a:pt x="59" y="121"/>
                  </a:cubicBezTo>
                  <a:cubicBezTo>
                    <a:pt x="59" y="84"/>
                    <a:pt x="59" y="84"/>
                    <a:pt x="59" y="84"/>
                  </a:cubicBezTo>
                  <a:cubicBezTo>
                    <a:pt x="83" y="84"/>
                    <a:pt x="83" y="84"/>
                    <a:pt x="83" y="84"/>
                  </a:cubicBezTo>
                  <a:lnTo>
                    <a:pt x="83" y="121"/>
                  </a:lnTo>
                  <a:close/>
                  <a:moveTo>
                    <a:pt x="113" y="121"/>
                  </a:moveTo>
                  <a:cubicBezTo>
                    <a:pt x="95" y="121"/>
                    <a:pt x="95" y="121"/>
                    <a:pt x="95" y="121"/>
                  </a:cubicBezTo>
                  <a:cubicBezTo>
                    <a:pt x="95" y="82"/>
                    <a:pt x="95" y="82"/>
                    <a:pt x="95" y="82"/>
                  </a:cubicBezTo>
                  <a:cubicBezTo>
                    <a:pt x="95" y="76"/>
                    <a:pt x="90" y="72"/>
                    <a:pt x="85" y="72"/>
                  </a:cubicBezTo>
                  <a:cubicBezTo>
                    <a:pt x="57" y="72"/>
                    <a:pt x="57" y="72"/>
                    <a:pt x="57" y="72"/>
                  </a:cubicBezTo>
                  <a:cubicBezTo>
                    <a:pt x="52" y="72"/>
                    <a:pt x="47" y="76"/>
                    <a:pt x="47" y="82"/>
                  </a:cubicBezTo>
                  <a:cubicBezTo>
                    <a:pt x="47" y="121"/>
                    <a:pt x="47" y="121"/>
                    <a:pt x="47" y="121"/>
                  </a:cubicBezTo>
                  <a:cubicBezTo>
                    <a:pt x="29" y="121"/>
                    <a:pt x="29" y="121"/>
                    <a:pt x="29" y="121"/>
                  </a:cubicBezTo>
                  <a:cubicBezTo>
                    <a:pt x="29" y="44"/>
                    <a:pt x="29" y="44"/>
                    <a:pt x="29" y="44"/>
                  </a:cubicBezTo>
                  <a:cubicBezTo>
                    <a:pt x="71" y="14"/>
                    <a:pt x="71" y="14"/>
                    <a:pt x="71" y="14"/>
                  </a:cubicBezTo>
                  <a:cubicBezTo>
                    <a:pt x="113" y="44"/>
                    <a:pt x="113" y="44"/>
                    <a:pt x="113" y="44"/>
                  </a:cubicBezTo>
                  <a:lnTo>
                    <a:pt x="113" y="121"/>
                  </a:lnTo>
                  <a:close/>
                </a:path>
              </a:pathLst>
            </a:custGeom>
            <a:solidFill>
              <a:schemeClr val="bg1"/>
            </a:solidFill>
            <a:ln>
              <a:noFill/>
            </a:ln>
          </p:spPr>
          <p:txBody>
            <a:bodyPr/>
            <a:lstStyle/>
            <a:p>
              <a:endParaRPr lang="zh-CN" altLang="en-US">
                <a:solidFill>
                  <a:schemeClr val="tx1">
                    <a:lumMod val="65000"/>
                    <a:lumOff val="35000"/>
                  </a:schemeClr>
                </a:solidFill>
              </a:endParaRPr>
            </a:p>
          </p:txBody>
        </p:sp>
      </p:grpSp>
      <p:sp>
        <p:nvSpPr>
          <p:cNvPr id="21" name="TextBox 23"/>
          <p:cNvSpPr txBox="1"/>
          <p:nvPr/>
        </p:nvSpPr>
        <p:spPr>
          <a:xfrm>
            <a:off x="1029970" y="1830705"/>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22" name="TextBox 24"/>
          <p:cNvSpPr txBox="1"/>
          <p:nvPr/>
        </p:nvSpPr>
        <p:spPr>
          <a:xfrm>
            <a:off x="1042164" y="1514761"/>
            <a:ext cx="1813560" cy="335280"/>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5" name="TextBox 23"/>
          <p:cNvSpPr txBox="1"/>
          <p:nvPr/>
        </p:nvSpPr>
        <p:spPr>
          <a:xfrm>
            <a:off x="1042035" y="4795520"/>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6" name="TextBox 24"/>
          <p:cNvSpPr txBox="1"/>
          <p:nvPr/>
        </p:nvSpPr>
        <p:spPr>
          <a:xfrm>
            <a:off x="1054229" y="447957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7" name="TextBox 23"/>
          <p:cNvSpPr txBox="1"/>
          <p:nvPr/>
        </p:nvSpPr>
        <p:spPr>
          <a:xfrm>
            <a:off x="8522335" y="1794510"/>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8" name="TextBox 24"/>
          <p:cNvSpPr txBox="1"/>
          <p:nvPr/>
        </p:nvSpPr>
        <p:spPr>
          <a:xfrm>
            <a:off x="8534529" y="147856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
        <p:nvSpPr>
          <p:cNvPr id="11" name="TextBox 23"/>
          <p:cNvSpPr txBox="1"/>
          <p:nvPr/>
        </p:nvSpPr>
        <p:spPr>
          <a:xfrm>
            <a:off x="8522335" y="4523740"/>
            <a:ext cx="3089275" cy="1371600"/>
          </a:xfrm>
          <a:prstGeom prst="rect">
            <a:avLst/>
          </a:prstGeom>
          <a:noFill/>
        </p:spPr>
        <p:txBody>
          <a:bodyPr wrap="square" rtlCol="0">
            <a:spAutoFit/>
          </a:bodyPr>
          <a:lstStyle/>
          <a:p>
            <a:pPr algn="l">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12" name="TextBox 24"/>
          <p:cNvSpPr txBox="1"/>
          <p:nvPr/>
        </p:nvSpPr>
        <p:spPr>
          <a:xfrm>
            <a:off x="8534529" y="4207796"/>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sym typeface="+mn-ea"/>
              </a:rPr>
              <a:t>单击此处输入文本</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1" presetClass="entr" presetSubtype="1"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heel(1)">
                                      <p:cBhvr>
                                        <p:cTn id="19" dur="500"/>
                                        <p:tgtEl>
                                          <p:spTgt spid="14"/>
                                        </p:tgtEl>
                                      </p:cBhvr>
                                    </p:animEffect>
                                  </p:childTnLst>
                                </p:cTn>
                              </p:par>
                            </p:childTnLst>
                          </p:cTn>
                        </p:par>
                        <p:par>
                          <p:cTn id="20" fill="hold">
                            <p:stCondLst>
                              <p:cond delay="1500"/>
                            </p:stCondLst>
                            <p:childTnLst>
                              <p:par>
                                <p:cTn id="21" presetID="12" presetClass="entr" presetSubtype="4" fill="hold" grpId="9" nodeType="after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p:tgtEl>
                                          <p:spTgt spid="35"/>
                                        </p:tgtEl>
                                        <p:attrNameLst>
                                          <p:attrName>ppt_y</p:attrName>
                                        </p:attrNameLst>
                                      </p:cBhvr>
                                      <p:tavLst>
                                        <p:tav tm="0">
                                          <p:val>
                                            <p:strVal val="#ppt_y+#ppt_h*1.125000"/>
                                          </p:val>
                                        </p:tav>
                                        <p:tav tm="100000">
                                          <p:val>
                                            <p:strVal val="#ppt_y"/>
                                          </p:val>
                                        </p:tav>
                                      </p:tavLst>
                                    </p:anim>
                                    <p:animEffect transition="in" filter="wipe(up)">
                                      <p:cBhvr>
                                        <p:cTn id="24" dur="500"/>
                                        <p:tgtEl>
                                          <p:spTgt spid="35"/>
                                        </p:tgtEl>
                                      </p:cBhvr>
                                    </p:animEffect>
                                  </p:childTnLst>
                                </p:cTn>
                              </p:par>
                              <p:par>
                                <p:cTn id="25" presetID="21" presetClass="entr" presetSubtype="1"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heel(1)">
                                      <p:cBhvr>
                                        <p:cTn id="27" dur="500"/>
                                        <p:tgtEl>
                                          <p:spTgt spid="13"/>
                                        </p:tgtEl>
                                      </p:cBhvr>
                                    </p:animEffect>
                                  </p:childTnLst>
                                </p:cTn>
                              </p:par>
                            </p:childTnLst>
                          </p:cTn>
                        </p:par>
                        <p:par>
                          <p:cTn id="28" fill="hold">
                            <p:stCondLst>
                              <p:cond delay="2000"/>
                            </p:stCondLst>
                            <p:childTnLst>
                              <p:par>
                                <p:cTn id="29" presetID="12" presetClass="entr" presetSubtype="8"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p:tgtEl>
                                          <p:spTgt spid="32"/>
                                        </p:tgtEl>
                                        <p:attrNameLst>
                                          <p:attrName>ppt_x</p:attrName>
                                        </p:attrNameLst>
                                      </p:cBhvr>
                                      <p:tavLst>
                                        <p:tav tm="0">
                                          <p:val>
                                            <p:strVal val="#ppt_x-#ppt_w*1.125000"/>
                                          </p:val>
                                        </p:tav>
                                        <p:tav tm="100000">
                                          <p:val>
                                            <p:strVal val="#ppt_x"/>
                                          </p:val>
                                        </p:tav>
                                      </p:tavLst>
                                    </p:anim>
                                    <p:animEffect transition="in" filter="wipe(right)">
                                      <p:cBhvr>
                                        <p:cTn id="32" dur="500"/>
                                        <p:tgtEl>
                                          <p:spTgt spid="32"/>
                                        </p:tgtEl>
                                      </p:cBhvr>
                                    </p:animEffect>
                                  </p:childTnLst>
                                </p:cTn>
                              </p:par>
                              <p:par>
                                <p:cTn id="33" presetID="21" presetClass="entr" presetSubtype="1"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heel(1)">
                                      <p:cBhvr>
                                        <p:cTn id="35" dur="500"/>
                                        <p:tgtEl>
                                          <p:spTgt spid="15"/>
                                        </p:tgtEl>
                                      </p:cBhvr>
                                    </p:animEffect>
                                  </p:childTnLst>
                                </p:cTn>
                              </p:par>
                            </p:childTnLst>
                          </p:cTn>
                        </p:par>
                        <p:par>
                          <p:cTn id="36" fill="hold">
                            <p:stCondLst>
                              <p:cond delay="2500"/>
                            </p:stCondLst>
                            <p:childTnLst>
                              <p:par>
                                <p:cTn id="37" presetID="12" presetClass="entr" presetSubtype="1"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 calcmode="lin" valueType="num">
                                      <p:cBhvr additive="base">
                                        <p:cTn id="39" dur="500"/>
                                        <p:tgtEl>
                                          <p:spTgt spid="34"/>
                                        </p:tgtEl>
                                        <p:attrNameLst>
                                          <p:attrName>ppt_y</p:attrName>
                                        </p:attrNameLst>
                                      </p:cBhvr>
                                      <p:tavLst>
                                        <p:tav tm="0">
                                          <p:val>
                                            <p:strVal val="#ppt_y-#ppt_h*1.125000"/>
                                          </p:val>
                                        </p:tav>
                                        <p:tav tm="100000">
                                          <p:val>
                                            <p:strVal val="#ppt_y"/>
                                          </p:val>
                                        </p:tav>
                                      </p:tavLst>
                                    </p:anim>
                                    <p:animEffect transition="in" filter="wipe(down)">
                                      <p:cBhvr>
                                        <p:cTn id="40" dur="500"/>
                                        <p:tgtEl>
                                          <p:spTgt spid="34"/>
                                        </p:tgtEl>
                                      </p:cBhvr>
                                    </p:animEffect>
                                  </p:childTnLst>
                                </p:cTn>
                              </p:par>
                              <p:par>
                                <p:cTn id="41" presetID="21" presetClass="entr" presetSubtype="1"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heel(1)">
                                      <p:cBhvr>
                                        <p:cTn id="43" dur="500"/>
                                        <p:tgtEl>
                                          <p:spTgt spid="16"/>
                                        </p:tgtEl>
                                      </p:cBhvr>
                                    </p:animEffect>
                                  </p:childTnLst>
                                </p:cTn>
                              </p:par>
                            </p:childTnLst>
                          </p:cTn>
                        </p:par>
                        <p:par>
                          <p:cTn id="44" fill="hold">
                            <p:stCondLst>
                              <p:cond delay="3000"/>
                            </p:stCondLst>
                            <p:childTnLst>
                              <p:par>
                                <p:cTn id="45" presetID="12" presetClass="entr" presetSubtype="2"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 calcmode="lin" valueType="num">
                                      <p:cBhvr additive="base">
                                        <p:cTn id="47" dur="500"/>
                                        <p:tgtEl>
                                          <p:spTgt spid="33"/>
                                        </p:tgtEl>
                                        <p:attrNameLst>
                                          <p:attrName>ppt_x</p:attrName>
                                        </p:attrNameLst>
                                      </p:cBhvr>
                                      <p:tavLst>
                                        <p:tav tm="0">
                                          <p:val>
                                            <p:strVal val="#ppt_x+#ppt_w*1.125000"/>
                                          </p:val>
                                        </p:tav>
                                        <p:tav tm="100000">
                                          <p:val>
                                            <p:strVal val="#ppt_x"/>
                                          </p:val>
                                        </p:tav>
                                      </p:tavLst>
                                    </p:anim>
                                    <p:animEffect transition="in" filter="wipe(left)">
                                      <p:cBhvr>
                                        <p:cTn id="48" dur="500"/>
                                        <p:tgtEl>
                                          <p:spTgt spid="33"/>
                                        </p:tgtEl>
                                      </p:cBhvr>
                                    </p:animEffect>
                                  </p:childTnLst>
                                </p:cTn>
                              </p:par>
                              <p:par>
                                <p:cTn id="49" presetID="21" presetClass="entr" presetSubtype="1" fill="hold" nodeType="with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heel(1)">
                                      <p:cBhvr>
                                        <p:cTn id="51" dur="500"/>
                                        <p:tgtEl>
                                          <p:spTgt spid="17"/>
                                        </p:tgtEl>
                                      </p:cBhvr>
                                    </p:animEffect>
                                  </p:childTnLst>
                                </p:cTn>
                              </p:par>
                            </p:childTnLst>
                          </p:cTn>
                        </p:par>
                        <p:par>
                          <p:cTn id="52" fill="hold">
                            <p:stCondLst>
                              <p:cond delay="3500"/>
                            </p:stCondLst>
                            <p:childTnLst>
                              <p:par>
                                <p:cTn id="53" presetID="12" presetClass="entr" presetSubtype="2"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p:tgtEl>
                                          <p:spTgt spid="28"/>
                                        </p:tgtEl>
                                        <p:attrNameLst>
                                          <p:attrName>ppt_x</p:attrName>
                                        </p:attrNameLst>
                                      </p:cBhvr>
                                      <p:tavLst>
                                        <p:tav tm="0">
                                          <p:val>
                                            <p:strVal val="#ppt_x+#ppt_w*1.125000"/>
                                          </p:val>
                                        </p:tav>
                                        <p:tav tm="100000">
                                          <p:val>
                                            <p:strVal val="#ppt_x"/>
                                          </p:val>
                                        </p:tav>
                                      </p:tavLst>
                                    </p:anim>
                                    <p:animEffect transition="in" filter="wipe(left)">
                                      <p:cBhvr>
                                        <p:cTn id="56" dur="500"/>
                                        <p:tgtEl>
                                          <p:spTgt spid="28"/>
                                        </p:tgtEl>
                                      </p:cBhvr>
                                    </p:animEffect>
                                  </p:childTnLst>
                                </p:cTn>
                              </p:par>
                            </p:childTnLst>
                          </p:cTn>
                        </p:par>
                        <p:par>
                          <p:cTn id="57" fill="hold">
                            <p:stCondLst>
                              <p:cond delay="4000"/>
                            </p:stCondLst>
                            <p:childTnLst>
                              <p:par>
                                <p:cTn id="58" presetID="42" presetClass="entr" presetSubtype="0" fill="hold" grpId="0" nodeType="after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500"/>
                                        <p:tgtEl>
                                          <p:spTgt spid="21"/>
                                        </p:tgtEl>
                                      </p:cBhvr>
                                    </p:animEffect>
                                    <p:anim calcmode="lin" valueType="num">
                                      <p:cBhvr>
                                        <p:cTn id="61" dur="500" fill="hold"/>
                                        <p:tgtEl>
                                          <p:spTgt spid="21"/>
                                        </p:tgtEl>
                                        <p:attrNameLst>
                                          <p:attrName>ppt_x</p:attrName>
                                        </p:attrNameLst>
                                      </p:cBhvr>
                                      <p:tavLst>
                                        <p:tav tm="0">
                                          <p:val>
                                            <p:strVal val="#ppt_x"/>
                                          </p:val>
                                        </p:tav>
                                        <p:tav tm="100000">
                                          <p:val>
                                            <p:strVal val="#ppt_x"/>
                                          </p:val>
                                        </p:tav>
                                      </p:tavLst>
                                    </p:anim>
                                    <p:anim calcmode="lin" valueType="num">
                                      <p:cBhvr>
                                        <p:cTn id="62" dur="500" fill="hold"/>
                                        <p:tgtEl>
                                          <p:spTgt spid="21"/>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fade">
                                      <p:cBhvr>
                                        <p:cTn id="65" dur="500"/>
                                        <p:tgtEl>
                                          <p:spTgt spid="22"/>
                                        </p:tgtEl>
                                      </p:cBhvr>
                                    </p:animEffect>
                                    <p:anim calcmode="lin" valueType="num">
                                      <p:cBhvr>
                                        <p:cTn id="66" dur="500" fill="hold"/>
                                        <p:tgtEl>
                                          <p:spTgt spid="22"/>
                                        </p:tgtEl>
                                        <p:attrNameLst>
                                          <p:attrName>ppt_x</p:attrName>
                                        </p:attrNameLst>
                                      </p:cBhvr>
                                      <p:tavLst>
                                        <p:tav tm="0">
                                          <p:val>
                                            <p:strVal val="#ppt_x"/>
                                          </p:val>
                                        </p:tav>
                                        <p:tav tm="100000">
                                          <p:val>
                                            <p:strVal val="#ppt_x"/>
                                          </p:val>
                                        </p:tav>
                                      </p:tavLst>
                                    </p:anim>
                                    <p:anim calcmode="lin" valueType="num">
                                      <p:cBhvr>
                                        <p:cTn id="67" dur="500" fill="hold"/>
                                        <p:tgtEl>
                                          <p:spTgt spid="22"/>
                                        </p:tgtEl>
                                        <p:attrNameLst>
                                          <p:attrName>ppt_y</p:attrName>
                                        </p:attrNameLst>
                                      </p:cBhvr>
                                      <p:tavLst>
                                        <p:tav tm="0">
                                          <p:val>
                                            <p:strVal val="#ppt_y+.1"/>
                                          </p:val>
                                        </p:tav>
                                        <p:tav tm="100000">
                                          <p:val>
                                            <p:strVal val="#ppt_y"/>
                                          </p:val>
                                        </p:tav>
                                      </p:tavLst>
                                    </p:anim>
                                  </p:childTnLst>
                                </p:cTn>
                              </p:par>
                            </p:childTnLst>
                          </p:cTn>
                        </p:par>
                        <p:par>
                          <p:cTn id="68" fill="hold">
                            <p:stCondLst>
                              <p:cond delay="4500"/>
                            </p:stCondLst>
                            <p:childTnLst>
                              <p:par>
                                <p:cTn id="69" presetID="12" presetClass="entr" presetSubtype="4" fill="hold" grpId="0" nodeType="afterEffect">
                                  <p:stCondLst>
                                    <p:cond delay="0"/>
                                  </p:stCondLst>
                                  <p:childTnLst>
                                    <p:set>
                                      <p:cBhvr>
                                        <p:cTn id="70" dur="1" fill="hold">
                                          <p:stCondLst>
                                            <p:cond delay="0"/>
                                          </p:stCondLst>
                                        </p:cTn>
                                        <p:tgtEl>
                                          <p:spTgt spid="29"/>
                                        </p:tgtEl>
                                        <p:attrNameLst>
                                          <p:attrName>style.visibility</p:attrName>
                                        </p:attrNameLst>
                                      </p:cBhvr>
                                      <p:to>
                                        <p:strVal val="visible"/>
                                      </p:to>
                                    </p:set>
                                    <p:anim calcmode="lin" valueType="num">
                                      <p:cBhvr additive="base">
                                        <p:cTn id="71" dur="500"/>
                                        <p:tgtEl>
                                          <p:spTgt spid="29"/>
                                        </p:tgtEl>
                                        <p:attrNameLst>
                                          <p:attrName>ppt_y</p:attrName>
                                        </p:attrNameLst>
                                      </p:cBhvr>
                                      <p:tavLst>
                                        <p:tav tm="0">
                                          <p:val>
                                            <p:strVal val="#ppt_y+#ppt_h*1.125000"/>
                                          </p:val>
                                        </p:tav>
                                        <p:tav tm="100000">
                                          <p:val>
                                            <p:strVal val="#ppt_y"/>
                                          </p:val>
                                        </p:tav>
                                      </p:tavLst>
                                    </p:anim>
                                    <p:animEffect transition="in" filter="wipe(up)">
                                      <p:cBhvr>
                                        <p:cTn id="72" dur="500"/>
                                        <p:tgtEl>
                                          <p:spTgt spid="29"/>
                                        </p:tgtEl>
                                      </p:cBhvr>
                                    </p:animEffect>
                                  </p:childTnLst>
                                </p:cTn>
                              </p:par>
                            </p:childTnLst>
                          </p:cTn>
                        </p:par>
                        <p:par>
                          <p:cTn id="73" fill="hold">
                            <p:stCondLst>
                              <p:cond delay="5000"/>
                            </p:stCondLst>
                            <p:childTnLst>
                              <p:par>
                                <p:cTn id="74" presetID="42" presetClass="entr" presetSubtype="0" fill="hold" grpId="0" nodeType="afterEffect">
                                  <p:stCondLst>
                                    <p:cond delay="0"/>
                                  </p:stCondLst>
                                  <p:childTnLst>
                                    <p:set>
                                      <p:cBhvr>
                                        <p:cTn id="75" dur="1" fill="hold">
                                          <p:stCondLst>
                                            <p:cond delay="0"/>
                                          </p:stCondLst>
                                        </p:cTn>
                                        <p:tgtEl>
                                          <p:spTgt spid="7"/>
                                        </p:tgtEl>
                                        <p:attrNameLst>
                                          <p:attrName>style.visibility</p:attrName>
                                        </p:attrNameLst>
                                      </p:cBhvr>
                                      <p:to>
                                        <p:strVal val="visible"/>
                                      </p:to>
                                    </p:set>
                                    <p:animEffect transition="in" filter="fade">
                                      <p:cBhvr>
                                        <p:cTn id="76" dur="500"/>
                                        <p:tgtEl>
                                          <p:spTgt spid="7"/>
                                        </p:tgtEl>
                                      </p:cBhvr>
                                    </p:animEffect>
                                    <p:anim calcmode="lin" valueType="num">
                                      <p:cBhvr>
                                        <p:cTn id="77" dur="500" fill="hold"/>
                                        <p:tgtEl>
                                          <p:spTgt spid="7"/>
                                        </p:tgtEl>
                                        <p:attrNameLst>
                                          <p:attrName>ppt_x</p:attrName>
                                        </p:attrNameLst>
                                      </p:cBhvr>
                                      <p:tavLst>
                                        <p:tav tm="0">
                                          <p:val>
                                            <p:strVal val="#ppt_x"/>
                                          </p:val>
                                        </p:tav>
                                        <p:tav tm="100000">
                                          <p:val>
                                            <p:strVal val="#ppt_x"/>
                                          </p:val>
                                        </p:tav>
                                      </p:tavLst>
                                    </p:anim>
                                    <p:anim calcmode="lin" valueType="num">
                                      <p:cBhvr>
                                        <p:cTn id="78" dur="500" fill="hold"/>
                                        <p:tgtEl>
                                          <p:spTgt spid="7"/>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8"/>
                                        </p:tgtEl>
                                        <p:attrNameLst>
                                          <p:attrName>style.visibility</p:attrName>
                                        </p:attrNameLst>
                                      </p:cBhvr>
                                      <p:to>
                                        <p:strVal val="visible"/>
                                      </p:to>
                                    </p:set>
                                    <p:animEffect transition="in" filter="fade">
                                      <p:cBhvr>
                                        <p:cTn id="81" dur="500"/>
                                        <p:tgtEl>
                                          <p:spTgt spid="8"/>
                                        </p:tgtEl>
                                      </p:cBhvr>
                                    </p:animEffect>
                                    <p:anim calcmode="lin" valueType="num">
                                      <p:cBhvr>
                                        <p:cTn id="82" dur="500" fill="hold"/>
                                        <p:tgtEl>
                                          <p:spTgt spid="8"/>
                                        </p:tgtEl>
                                        <p:attrNameLst>
                                          <p:attrName>ppt_x</p:attrName>
                                        </p:attrNameLst>
                                      </p:cBhvr>
                                      <p:tavLst>
                                        <p:tav tm="0">
                                          <p:val>
                                            <p:strVal val="#ppt_x"/>
                                          </p:val>
                                        </p:tav>
                                        <p:tav tm="100000">
                                          <p:val>
                                            <p:strVal val="#ppt_x"/>
                                          </p:val>
                                        </p:tav>
                                      </p:tavLst>
                                    </p:anim>
                                    <p:anim calcmode="lin" valueType="num">
                                      <p:cBhvr>
                                        <p:cTn id="83" dur="500" fill="hold"/>
                                        <p:tgtEl>
                                          <p:spTgt spid="8"/>
                                        </p:tgtEl>
                                        <p:attrNameLst>
                                          <p:attrName>ppt_y</p:attrName>
                                        </p:attrNameLst>
                                      </p:cBhvr>
                                      <p:tavLst>
                                        <p:tav tm="0">
                                          <p:val>
                                            <p:strVal val="#ppt_y+.1"/>
                                          </p:val>
                                        </p:tav>
                                        <p:tav tm="100000">
                                          <p:val>
                                            <p:strVal val="#ppt_y"/>
                                          </p:val>
                                        </p:tav>
                                      </p:tavLst>
                                    </p:anim>
                                  </p:childTnLst>
                                </p:cTn>
                              </p:par>
                            </p:childTnLst>
                          </p:cTn>
                        </p:par>
                        <p:par>
                          <p:cTn id="84" fill="hold">
                            <p:stCondLst>
                              <p:cond delay="5500"/>
                            </p:stCondLst>
                            <p:childTnLst>
                              <p:par>
                                <p:cTn id="85" presetID="12" presetClass="entr" presetSubtype="8" fill="hold" grpId="0" nodeType="afterEffect">
                                  <p:stCondLst>
                                    <p:cond delay="0"/>
                                  </p:stCondLst>
                                  <p:childTnLst>
                                    <p:set>
                                      <p:cBhvr>
                                        <p:cTn id="86" dur="1" fill="hold">
                                          <p:stCondLst>
                                            <p:cond delay="0"/>
                                          </p:stCondLst>
                                        </p:cTn>
                                        <p:tgtEl>
                                          <p:spTgt spid="30"/>
                                        </p:tgtEl>
                                        <p:attrNameLst>
                                          <p:attrName>style.visibility</p:attrName>
                                        </p:attrNameLst>
                                      </p:cBhvr>
                                      <p:to>
                                        <p:strVal val="visible"/>
                                      </p:to>
                                    </p:set>
                                    <p:anim calcmode="lin" valueType="num">
                                      <p:cBhvr additive="base">
                                        <p:cTn id="87" dur="500"/>
                                        <p:tgtEl>
                                          <p:spTgt spid="30"/>
                                        </p:tgtEl>
                                        <p:attrNameLst>
                                          <p:attrName>ppt_x</p:attrName>
                                        </p:attrNameLst>
                                      </p:cBhvr>
                                      <p:tavLst>
                                        <p:tav tm="0">
                                          <p:val>
                                            <p:strVal val="#ppt_x-#ppt_w*1.125000"/>
                                          </p:val>
                                        </p:tav>
                                        <p:tav tm="100000">
                                          <p:val>
                                            <p:strVal val="#ppt_x"/>
                                          </p:val>
                                        </p:tav>
                                      </p:tavLst>
                                    </p:anim>
                                    <p:animEffect transition="in" filter="wipe(right)">
                                      <p:cBhvr>
                                        <p:cTn id="88" dur="500"/>
                                        <p:tgtEl>
                                          <p:spTgt spid="30"/>
                                        </p:tgtEl>
                                      </p:cBhvr>
                                    </p:animEffect>
                                  </p:childTnLst>
                                </p:cTn>
                              </p:par>
                            </p:childTnLst>
                          </p:cTn>
                        </p:par>
                        <p:par>
                          <p:cTn id="89" fill="hold">
                            <p:stCondLst>
                              <p:cond delay="6000"/>
                            </p:stCondLst>
                            <p:childTnLst>
                              <p:par>
                                <p:cTn id="90" presetID="42" presetClass="entr" presetSubtype="0" fill="hold" grpId="0" nodeType="after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fade">
                                      <p:cBhvr>
                                        <p:cTn id="92" dur="500"/>
                                        <p:tgtEl>
                                          <p:spTgt spid="11"/>
                                        </p:tgtEl>
                                      </p:cBhvr>
                                    </p:animEffect>
                                    <p:anim calcmode="lin" valueType="num">
                                      <p:cBhvr>
                                        <p:cTn id="93" dur="500" fill="hold"/>
                                        <p:tgtEl>
                                          <p:spTgt spid="11"/>
                                        </p:tgtEl>
                                        <p:attrNameLst>
                                          <p:attrName>ppt_x</p:attrName>
                                        </p:attrNameLst>
                                      </p:cBhvr>
                                      <p:tavLst>
                                        <p:tav tm="0">
                                          <p:val>
                                            <p:strVal val="#ppt_x"/>
                                          </p:val>
                                        </p:tav>
                                        <p:tav tm="100000">
                                          <p:val>
                                            <p:strVal val="#ppt_x"/>
                                          </p:val>
                                        </p:tav>
                                      </p:tavLst>
                                    </p:anim>
                                    <p:anim calcmode="lin" valueType="num">
                                      <p:cBhvr>
                                        <p:cTn id="94" dur="500" fill="hold"/>
                                        <p:tgtEl>
                                          <p:spTgt spid="11"/>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fade">
                                      <p:cBhvr>
                                        <p:cTn id="97" dur="500"/>
                                        <p:tgtEl>
                                          <p:spTgt spid="12"/>
                                        </p:tgtEl>
                                      </p:cBhvr>
                                    </p:animEffect>
                                    <p:anim calcmode="lin" valueType="num">
                                      <p:cBhvr>
                                        <p:cTn id="98" dur="500" fill="hold"/>
                                        <p:tgtEl>
                                          <p:spTgt spid="12"/>
                                        </p:tgtEl>
                                        <p:attrNameLst>
                                          <p:attrName>ppt_x</p:attrName>
                                        </p:attrNameLst>
                                      </p:cBhvr>
                                      <p:tavLst>
                                        <p:tav tm="0">
                                          <p:val>
                                            <p:strVal val="#ppt_x"/>
                                          </p:val>
                                        </p:tav>
                                        <p:tav tm="100000">
                                          <p:val>
                                            <p:strVal val="#ppt_x"/>
                                          </p:val>
                                        </p:tav>
                                      </p:tavLst>
                                    </p:anim>
                                    <p:anim calcmode="lin" valueType="num">
                                      <p:cBhvr>
                                        <p:cTn id="99" dur="500" fill="hold"/>
                                        <p:tgtEl>
                                          <p:spTgt spid="12"/>
                                        </p:tgtEl>
                                        <p:attrNameLst>
                                          <p:attrName>ppt_y</p:attrName>
                                        </p:attrNameLst>
                                      </p:cBhvr>
                                      <p:tavLst>
                                        <p:tav tm="0">
                                          <p:val>
                                            <p:strVal val="#ppt_y+.1"/>
                                          </p:val>
                                        </p:tav>
                                        <p:tav tm="100000">
                                          <p:val>
                                            <p:strVal val="#ppt_y"/>
                                          </p:val>
                                        </p:tav>
                                      </p:tavLst>
                                    </p:anim>
                                  </p:childTnLst>
                                </p:cTn>
                              </p:par>
                            </p:childTnLst>
                          </p:cTn>
                        </p:par>
                        <p:par>
                          <p:cTn id="100" fill="hold">
                            <p:stCondLst>
                              <p:cond delay="6500"/>
                            </p:stCondLst>
                            <p:childTnLst>
                              <p:par>
                                <p:cTn id="101" presetID="12" presetClass="entr" presetSubtype="1" fill="hold" grpId="0" nodeType="afterEffect">
                                  <p:stCondLst>
                                    <p:cond delay="0"/>
                                  </p:stCondLst>
                                  <p:childTnLst>
                                    <p:set>
                                      <p:cBhvr>
                                        <p:cTn id="102" dur="1" fill="hold">
                                          <p:stCondLst>
                                            <p:cond delay="0"/>
                                          </p:stCondLst>
                                        </p:cTn>
                                        <p:tgtEl>
                                          <p:spTgt spid="31"/>
                                        </p:tgtEl>
                                        <p:attrNameLst>
                                          <p:attrName>style.visibility</p:attrName>
                                        </p:attrNameLst>
                                      </p:cBhvr>
                                      <p:to>
                                        <p:strVal val="visible"/>
                                      </p:to>
                                    </p:set>
                                    <p:anim calcmode="lin" valueType="num">
                                      <p:cBhvr additive="base">
                                        <p:cTn id="103" dur="500"/>
                                        <p:tgtEl>
                                          <p:spTgt spid="31"/>
                                        </p:tgtEl>
                                        <p:attrNameLst>
                                          <p:attrName>ppt_y</p:attrName>
                                        </p:attrNameLst>
                                      </p:cBhvr>
                                      <p:tavLst>
                                        <p:tav tm="0">
                                          <p:val>
                                            <p:strVal val="#ppt_y-#ppt_h*1.125000"/>
                                          </p:val>
                                        </p:tav>
                                        <p:tav tm="100000">
                                          <p:val>
                                            <p:strVal val="#ppt_y"/>
                                          </p:val>
                                        </p:tav>
                                      </p:tavLst>
                                    </p:anim>
                                    <p:animEffect transition="in" filter="wipe(down)">
                                      <p:cBhvr>
                                        <p:cTn id="104" dur="500"/>
                                        <p:tgtEl>
                                          <p:spTgt spid="31"/>
                                        </p:tgtEl>
                                      </p:cBhvr>
                                    </p:animEffect>
                                  </p:childTnLst>
                                </p:cTn>
                              </p:par>
                            </p:childTnLst>
                          </p:cTn>
                        </p:par>
                        <p:par>
                          <p:cTn id="105" fill="hold">
                            <p:stCondLst>
                              <p:cond delay="7000"/>
                            </p:stCondLst>
                            <p:childTnLst>
                              <p:par>
                                <p:cTn id="106" presetID="42" presetClass="entr" presetSubtype="0" fill="hold" grpId="0" nodeType="afterEffect">
                                  <p:stCondLst>
                                    <p:cond delay="0"/>
                                  </p:stCondLst>
                                  <p:childTnLst>
                                    <p:set>
                                      <p:cBhvr>
                                        <p:cTn id="107" dur="1" fill="hold">
                                          <p:stCondLst>
                                            <p:cond delay="0"/>
                                          </p:stCondLst>
                                        </p:cTn>
                                        <p:tgtEl>
                                          <p:spTgt spid="5"/>
                                        </p:tgtEl>
                                        <p:attrNameLst>
                                          <p:attrName>style.visibility</p:attrName>
                                        </p:attrNameLst>
                                      </p:cBhvr>
                                      <p:to>
                                        <p:strVal val="visible"/>
                                      </p:to>
                                    </p:set>
                                    <p:animEffect transition="in" filter="fade">
                                      <p:cBhvr>
                                        <p:cTn id="108" dur="500"/>
                                        <p:tgtEl>
                                          <p:spTgt spid="5"/>
                                        </p:tgtEl>
                                      </p:cBhvr>
                                    </p:animEffect>
                                    <p:anim calcmode="lin" valueType="num">
                                      <p:cBhvr>
                                        <p:cTn id="109" dur="500" fill="hold"/>
                                        <p:tgtEl>
                                          <p:spTgt spid="5"/>
                                        </p:tgtEl>
                                        <p:attrNameLst>
                                          <p:attrName>ppt_x</p:attrName>
                                        </p:attrNameLst>
                                      </p:cBhvr>
                                      <p:tavLst>
                                        <p:tav tm="0">
                                          <p:val>
                                            <p:strVal val="#ppt_x"/>
                                          </p:val>
                                        </p:tav>
                                        <p:tav tm="100000">
                                          <p:val>
                                            <p:strVal val="#ppt_x"/>
                                          </p:val>
                                        </p:tav>
                                      </p:tavLst>
                                    </p:anim>
                                    <p:anim calcmode="lin" valueType="num">
                                      <p:cBhvr>
                                        <p:cTn id="110" dur="500" fill="hold"/>
                                        <p:tgtEl>
                                          <p:spTgt spid="5"/>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6"/>
                                        </p:tgtEl>
                                        <p:attrNameLst>
                                          <p:attrName>style.visibility</p:attrName>
                                        </p:attrNameLst>
                                      </p:cBhvr>
                                      <p:to>
                                        <p:strVal val="visible"/>
                                      </p:to>
                                    </p:set>
                                    <p:animEffect transition="in" filter="fade">
                                      <p:cBhvr>
                                        <p:cTn id="113" dur="500"/>
                                        <p:tgtEl>
                                          <p:spTgt spid="6"/>
                                        </p:tgtEl>
                                      </p:cBhvr>
                                    </p:animEffect>
                                    <p:anim calcmode="lin" valueType="num">
                                      <p:cBhvr>
                                        <p:cTn id="114" dur="500" fill="hold"/>
                                        <p:tgtEl>
                                          <p:spTgt spid="6"/>
                                        </p:tgtEl>
                                        <p:attrNameLst>
                                          <p:attrName>ppt_x</p:attrName>
                                        </p:attrNameLst>
                                      </p:cBhvr>
                                      <p:tavLst>
                                        <p:tav tm="0">
                                          <p:val>
                                            <p:strVal val="#ppt_x"/>
                                          </p:val>
                                        </p:tav>
                                        <p:tav tm="100000">
                                          <p:val>
                                            <p:strVal val="#ppt_x"/>
                                          </p:val>
                                        </p:tav>
                                      </p:tavLst>
                                    </p:anim>
                                    <p:anim calcmode="lin" valueType="num">
                                      <p:cBhvr>
                                        <p:cTn id="1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8" grpId="0" bldLvl="0" animBg="1"/>
      <p:bldP spid="29" grpId="0" bldLvl="0" animBg="1"/>
      <p:bldP spid="30" grpId="0" bldLvl="0" animBg="1"/>
      <p:bldP spid="31" grpId="0" bldLvl="0" animBg="1"/>
      <p:bldP spid="32" grpId="0" bldLvl="0" animBg="1"/>
      <p:bldP spid="33" grpId="0" bldLvl="0" animBg="1"/>
      <p:bldP spid="34" grpId="0" bldLvl="0" animBg="1"/>
      <p:bldP spid="35" grpId="0" animBg="1"/>
      <p:bldP spid="35" grpId="1" animBg="1"/>
      <p:bldP spid="35" grpId="2" animBg="1"/>
      <p:bldP spid="35" grpId="3" animBg="1"/>
      <p:bldP spid="35" grpId="4" animBg="1"/>
      <p:bldP spid="35" grpId="5" animBg="1"/>
      <p:bldP spid="35" grpId="6" animBg="1"/>
      <p:bldP spid="35" grpId="7" animBg="1"/>
      <p:bldP spid="35" grpId="8" animBg="1"/>
      <p:bldP spid="35" grpId="9" bldLvl="0" animBg="1"/>
      <p:bldP spid="21" grpId="0" bldLvl="0" animBg="1"/>
      <p:bldP spid="22" grpId="0" bldLvl="0" animBg="1"/>
      <p:bldP spid="5" grpId="0" bldLvl="0" animBg="1"/>
      <p:bldP spid="6" grpId="0" bldLvl="0" animBg="1"/>
      <p:bldP spid="7" grpId="0" bldLvl="0" animBg="1"/>
      <p:bldP spid="8" grpId="0" bldLvl="0" animBg="1"/>
      <p:bldP spid="11" grpId="0" bldLvl="0" animBg="1"/>
      <p:bldP spid="12"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矩形 3"/>
          <p:cNvSpPr/>
          <p:nvPr/>
        </p:nvSpPr>
        <p:spPr>
          <a:xfrm>
            <a:off x="1066165" y="1496695"/>
            <a:ext cx="5745480" cy="480060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7101205" y="1511935"/>
            <a:ext cx="0" cy="483108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sp>
        <p:nvSpPr>
          <p:cNvPr id="6" name="TextBox 24"/>
          <p:cNvSpPr txBox="1"/>
          <p:nvPr/>
        </p:nvSpPr>
        <p:spPr>
          <a:xfrm>
            <a:off x="7383274" y="1496981"/>
            <a:ext cx="2337435" cy="335280"/>
          </a:xfrm>
          <a:prstGeom prst="rect">
            <a:avLst/>
          </a:prstGeom>
          <a:noFill/>
        </p:spPr>
        <p:txBody>
          <a:bodyPr wrap="none" rtlCol="0">
            <a:spAutoFit/>
          </a:bodyPr>
          <a:lstStyle/>
          <a:p>
            <a:pPr algn="l"/>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7" name="TextBox 24"/>
          <p:cNvSpPr txBox="1"/>
          <p:nvPr/>
        </p:nvSpPr>
        <p:spPr>
          <a:xfrm>
            <a:off x="7383145" y="2004695"/>
            <a:ext cx="4211320" cy="201168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8" name="圆角矩形 7"/>
          <p:cNvSpPr/>
          <p:nvPr/>
        </p:nvSpPr>
        <p:spPr>
          <a:xfrm>
            <a:off x="7512050" y="4681855"/>
            <a:ext cx="2208530" cy="365760"/>
          </a:xfrm>
          <a:prstGeom prst="roundRect">
            <a:avLst>
              <a:gd name="adj" fmla="val 37500"/>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ltLang="zh-CN" sz="1400" b="1" dirty="0">
                <a:solidFill>
                  <a:schemeClr val="tx1">
                    <a:lumMod val="65000"/>
                    <a:lumOff val="35000"/>
                  </a:schemeClr>
                </a:solidFill>
                <a:latin typeface="罗西钢笔行楷" panose="02010800040101010101" charset="-122"/>
                <a:ea typeface="罗西钢笔行楷" panose="02010800040101010101" charset="-122"/>
                <a:sym typeface="+mn-ea"/>
              </a:rPr>
              <a:t>KNOWLEDGE IS POWER</a:t>
            </a:r>
            <a:endParaRPr lang="zh-CN" altLang="en-US" sz="1400"/>
          </a:p>
        </p:txBody>
      </p:sp>
      <p:sp>
        <p:nvSpPr>
          <p:cNvPr id="10" name="TextBox 24"/>
          <p:cNvSpPr txBox="1"/>
          <p:nvPr/>
        </p:nvSpPr>
        <p:spPr>
          <a:xfrm>
            <a:off x="7512050" y="5245735"/>
            <a:ext cx="4211320" cy="105156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5"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randombar(vertical)">
                                      <p:cBhvr>
                                        <p:cTn id="19" dur="500"/>
                                        <p:tgtEl>
                                          <p:spTgt spid="4"/>
                                        </p:tgtEl>
                                      </p:cBhvr>
                                    </p:animEffect>
                                  </p:childTnLst>
                                </p:cTn>
                              </p:par>
                            </p:childTnLst>
                          </p:cTn>
                        </p:par>
                        <p:par>
                          <p:cTn id="20" fill="hold">
                            <p:stCondLst>
                              <p:cond delay="1500"/>
                            </p:stCondLst>
                            <p:childTnLst>
                              <p:par>
                                <p:cTn id="21" presetID="22" presetClass="entr" presetSubtype="1"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up)">
                                      <p:cBhvr>
                                        <p:cTn id="23" dur="500"/>
                                        <p:tgtEl>
                                          <p:spTgt spid="5"/>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left)">
                                      <p:cBhvr>
                                        <p:cTn id="27" dur="500"/>
                                        <p:tgtEl>
                                          <p:spTgt spid="6"/>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childTnLst>
                          </p:cTn>
                        </p:par>
                        <p:par>
                          <p:cTn id="32" fill="hold">
                            <p:stCondLst>
                              <p:cond delay="3000"/>
                            </p:stCondLst>
                            <p:childTnLst>
                              <p:par>
                                <p:cTn id="33" presetID="55" presetClass="entr" presetSubtype="0"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strVal val="#ppt_w*0.70"/>
                                          </p:val>
                                        </p:tav>
                                        <p:tav tm="100000">
                                          <p:val>
                                            <p:strVal val="#ppt_w"/>
                                          </p:val>
                                        </p:tav>
                                      </p:tavLst>
                                    </p:anim>
                                    <p:anim calcmode="lin" valueType="num">
                                      <p:cBhvr>
                                        <p:cTn id="36" dur="500" fill="hold"/>
                                        <p:tgtEl>
                                          <p:spTgt spid="8"/>
                                        </p:tgtEl>
                                        <p:attrNameLst>
                                          <p:attrName>ppt_h</p:attrName>
                                        </p:attrNameLst>
                                      </p:cBhvr>
                                      <p:tavLst>
                                        <p:tav tm="0">
                                          <p:val>
                                            <p:strVal val="#ppt_h"/>
                                          </p:val>
                                        </p:tav>
                                        <p:tav tm="100000">
                                          <p:val>
                                            <p:strVal val="#ppt_h"/>
                                          </p:val>
                                        </p:tav>
                                      </p:tavLst>
                                    </p:anim>
                                    <p:animEffect transition="in" filter="fade">
                                      <p:cBhvr>
                                        <p:cTn id="37" dur="500"/>
                                        <p:tgtEl>
                                          <p:spTgt spid="8"/>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wipe(left)">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6" grpId="0"/>
      <p:bldP spid="7" grpId="0"/>
      <p:bldP spid="8" grpId="0" bldLvl="0" animBg="1"/>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cxnSp>
        <p:nvCxnSpPr>
          <p:cNvPr id="14" name="直接连接符 13"/>
          <p:cNvCxnSpPr/>
          <p:nvPr/>
        </p:nvCxnSpPr>
        <p:spPr>
          <a:xfrm>
            <a:off x="3784600" y="1862455"/>
            <a:ext cx="0" cy="406908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392160" y="1862455"/>
            <a:ext cx="0" cy="406908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1131699" y="2304701"/>
            <a:ext cx="2337435" cy="335280"/>
          </a:xfrm>
          <a:prstGeom prst="rect">
            <a:avLst/>
          </a:prstGeom>
          <a:noFill/>
        </p:spPr>
        <p:txBody>
          <a:bodyPr wrap="none" rtlCol="0">
            <a:spAutoFit/>
          </a:bodyPr>
          <a:lstStyle/>
          <a:p>
            <a:pPr algn="ctr"/>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7" name="TextBox 24"/>
          <p:cNvSpPr txBox="1"/>
          <p:nvPr/>
        </p:nvSpPr>
        <p:spPr>
          <a:xfrm>
            <a:off x="1005205" y="2944495"/>
            <a:ext cx="2590800" cy="2651760"/>
          </a:xfrm>
          <a:prstGeom prst="rect">
            <a:avLst/>
          </a:prstGeom>
          <a:noFill/>
        </p:spPr>
        <p:txBody>
          <a:bodyPr wrap="square" rtlCol="0">
            <a:spAutoFit/>
          </a:body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8" name="TextBox 24"/>
          <p:cNvSpPr txBox="1"/>
          <p:nvPr/>
        </p:nvSpPr>
        <p:spPr>
          <a:xfrm>
            <a:off x="8726299" y="2304701"/>
            <a:ext cx="2337435" cy="335280"/>
          </a:xfrm>
          <a:prstGeom prst="rect">
            <a:avLst/>
          </a:prstGeom>
          <a:noFill/>
        </p:spPr>
        <p:txBody>
          <a:bodyPr wrap="none" rtlCol="0">
            <a:spAutoFit/>
          </a:bodyPr>
          <a:lstStyle/>
          <a:p>
            <a:pPr algn="ctr"/>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9" name="TextBox 24"/>
          <p:cNvSpPr txBox="1"/>
          <p:nvPr/>
        </p:nvSpPr>
        <p:spPr>
          <a:xfrm>
            <a:off x="8599805" y="2944495"/>
            <a:ext cx="2590800" cy="2651760"/>
          </a:xfrm>
          <a:prstGeom prst="rect">
            <a:avLst/>
          </a:prstGeom>
          <a:noFill/>
        </p:spPr>
        <p:txBody>
          <a:bodyPr wrap="square" rtlCol="0">
            <a:spAutoFit/>
          </a:body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2050" name="心电图"/>
          <p:cNvSpPr/>
          <p:nvPr/>
        </p:nvSpPr>
        <p:spPr bwMode="auto">
          <a:xfrm>
            <a:off x="4117975" y="2304415"/>
            <a:ext cx="3956050" cy="3648710"/>
          </a:xfrm>
          <a:custGeom>
            <a:avLst/>
            <a:gdLst>
              <a:gd name="T0" fmla="*/ 1057936 w 2019300"/>
              <a:gd name="T1" fmla="*/ 1427350 h 1766888"/>
              <a:gd name="T2" fmla="*/ 1097009 w 2019300"/>
              <a:gd name="T3" fmla="*/ 1440995 h 1766888"/>
              <a:gd name="T4" fmla="*/ 1134812 w 2019300"/>
              <a:gd name="T5" fmla="*/ 1428936 h 1766888"/>
              <a:gd name="T6" fmla="*/ 1155143 w 2019300"/>
              <a:gd name="T7" fmla="*/ 1405454 h 1766888"/>
              <a:gd name="T8" fmla="*/ 1376876 w 2019300"/>
              <a:gd name="T9" fmla="*/ 1161748 h 1766888"/>
              <a:gd name="T10" fmla="*/ 1401654 w 2019300"/>
              <a:gd name="T11" fmla="*/ 1182374 h 1766888"/>
              <a:gd name="T12" fmla="*/ 1606550 w 2019300"/>
              <a:gd name="T13" fmla="*/ 1189038 h 1766888"/>
              <a:gd name="T14" fmla="*/ 1071596 w 2019300"/>
              <a:gd name="T15" fmla="*/ 1750387 h 1766888"/>
              <a:gd name="T16" fmla="*/ 1029346 w 2019300"/>
              <a:gd name="T17" fmla="*/ 1765302 h 1766888"/>
              <a:gd name="T18" fmla="*/ 983601 w 2019300"/>
              <a:gd name="T19" fmla="*/ 1764032 h 1766888"/>
              <a:gd name="T20" fmla="*/ 941987 w 2019300"/>
              <a:gd name="T21" fmla="*/ 1747214 h 1766888"/>
              <a:gd name="T22" fmla="*/ 516628 w 2019300"/>
              <a:gd name="T23" fmla="*/ 1189038 h 1766888"/>
              <a:gd name="T24" fmla="*/ 544265 w 2019300"/>
              <a:gd name="T25" fmla="*/ 1182374 h 1766888"/>
              <a:gd name="T26" fmla="*/ 561102 w 2019300"/>
              <a:gd name="T27" fmla="*/ 1170633 h 1766888"/>
              <a:gd name="T28" fmla="*/ 798083 w 2019300"/>
              <a:gd name="T29" fmla="*/ 611188 h 1766888"/>
              <a:gd name="T30" fmla="*/ 602838 w 2019300"/>
              <a:gd name="T31" fmla="*/ 3809 h 1766888"/>
              <a:gd name="T32" fmla="*/ 692676 w 2019300"/>
              <a:gd name="T33" fmla="*/ 22854 h 1766888"/>
              <a:gd name="T34" fmla="*/ 777435 w 2019300"/>
              <a:gd name="T35" fmla="*/ 56817 h 1766888"/>
              <a:gd name="T36" fmla="*/ 855211 w 2019300"/>
              <a:gd name="T37" fmla="*/ 104746 h 1766888"/>
              <a:gd name="T38" fmla="*/ 929494 w 2019300"/>
              <a:gd name="T39" fmla="*/ 171403 h 1766888"/>
              <a:gd name="T40" fmla="*/ 1009491 w 2019300"/>
              <a:gd name="T41" fmla="*/ 283450 h 1766888"/>
              <a:gd name="T42" fmla="*/ 1089806 w 2019300"/>
              <a:gd name="T43" fmla="*/ 171403 h 1766888"/>
              <a:gd name="T44" fmla="*/ 1163772 w 2019300"/>
              <a:gd name="T45" fmla="*/ 104746 h 1766888"/>
              <a:gd name="T46" fmla="*/ 1241865 w 2019300"/>
              <a:gd name="T47" fmla="*/ 56817 h 1766888"/>
              <a:gd name="T48" fmla="*/ 1326624 w 2019300"/>
              <a:gd name="T49" fmla="*/ 22854 h 1766888"/>
              <a:gd name="T50" fmla="*/ 1416145 w 2019300"/>
              <a:gd name="T51" fmla="*/ 3809 h 1766888"/>
              <a:gd name="T52" fmla="*/ 1509475 w 2019300"/>
              <a:gd name="T53" fmla="*/ 635 h 1766888"/>
              <a:gd name="T54" fmla="*/ 1600901 w 2019300"/>
              <a:gd name="T55" fmla="*/ 13014 h 1766888"/>
              <a:gd name="T56" fmla="*/ 1687882 w 2019300"/>
              <a:gd name="T57" fmla="*/ 40311 h 1766888"/>
              <a:gd name="T58" fmla="*/ 1769150 w 2019300"/>
              <a:gd name="T59" fmla="*/ 82527 h 1766888"/>
              <a:gd name="T60" fmla="*/ 1842480 w 2019300"/>
              <a:gd name="T61" fmla="*/ 138709 h 1766888"/>
              <a:gd name="T62" fmla="*/ 1905971 w 2019300"/>
              <a:gd name="T63" fmla="*/ 206636 h 1766888"/>
              <a:gd name="T64" fmla="*/ 1956128 w 2019300"/>
              <a:gd name="T65" fmla="*/ 283767 h 1766888"/>
              <a:gd name="T66" fmla="*/ 1991999 w 2019300"/>
              <a:gd name="T67" fmla="*/ 367247 h 1766888"/>
              <a:gd name="T68" fmla="*/ 2012951 w 2019300"/>
              <a:gd name="T69" fmla="*/ 456757 h 1766888"/>
              <a:gd name="T70" fmla="*/ 2018665 w 2019300"/>
              <a:gd name="T71" fmla="*/ 549759 h 1766888"/>
              <a:gd name="T72" fmla="*/ 2008824 w 2019300"/>
              <a:gd name="T73" fmla="*/ 641491 h 1766888"/>
              <a:gd name="T74" fmla="*/ 1983111 w 2019300"/>
              <a:gd name="T75" fmla="*/ 729415 h 1766888"/>
              <a:gd name="T76" fmla="*/ 1943430 w 2019300"/>
              <a:gd name="T77" fmla="*/ 811307 h 1766888"/>
              <a:gd name="T78" fmla="*/ 1889146 w 2019300"/>
              <a:gd name="T79" fmla="*/ 886217 h 1766888"/>
              <a:gd name="T80" fmla="*/ 1321862 w 2019300"/>
              <a:gd name="T81" fmla="*/ 757982 h 1766888"/>
              <a:gd name="T82" fmla="*/ 1294562 w 2019300"/>
              <a:gd name="T83" fmla="*/ 726558 h 1766888"/>
              <a:gd name="T84" fmla="*/ 1257103 w 2019300"/>
              <a:gd name="T85" fmla="*/ 718623 h 1766888"/>
              <a:gd name="T86" fmla="*/ 1219326 w 2019300"/>
              <a:gd name="T87" fmla="*/ 737033 h 1766888"/>
              <a:gd name="T88" fmla="*/ 863782 w 2019300"/>
              <a:gd name="T89" fmla="*/ 397083 h 1766888"/>
              <a:gd name="T90" fmla="*/ 842195 w 2019300"/>
              <a:gd name="T91" fmla="*/ 372960 h 1766888"/>
              <a:gd name="T92" fmla="*/ 811403 w 2019300"/>
              <a:gd name="T93" fmla="*/ 362803 h 1766888"/>
              <a:gd name="T94" fmla="*/ 780293 w 2019300"/>
              <a:gd name="T95" fmla="*/ 368516 h 1766888"/>
              <a:gd name="T96" fmla="*/ 755214 w 2019300"/>
              <a:gd name="T97" fmla="*/ 389148 h 1766888"/>
              <a:gd name="T98" fmla="*/ 147615 w 2019300"/>
              <a:gd name="T99" fmla="*/ 905579 h 1766888"/>
              <a:gd name="T100" fmla="*/ 89521 w 2019300"/>
              <a:gd name="T101" fmla="*/ 833526 h 1766888"/>
              <a:gd name="T102" fmla="*/ 45713 w 2019300"/>
              <a:gd name="T103" fmla="*/ 753221 h 1766888"/>
              <a:gd name="T104" fmla="*/ 15873 w 2019300"/>
              <a:gd name="T105" fmla="*/ 667202 h 1766888"/>
              <a:gd name="T106" fmla="*/ 1270 w 2019300"/>
              <a:gd name="T107" fmla="*/ 576104 h 1766888"/>
              <a:gd name="T108" fmla="*/ 2857 w 2019300"/>
              <a:gd name="T109" fmla="*/ 482785 h 1766888"/>
              <a:gd name="T110" fmla="*/ 19365 w 2019300"/>
              <a:gd name="T111" fmla="*/ 392640 h 1766888"/>
              <a:gd name="T112" fmla="*/ 51110 w 2019300"/>
              <a:gd name="T113" fmla="*/ 307256 h 1766888"/>
              <a:gd name="T114" fmla="*/ 97140 w 2019300"/>
              <a:gd name="T115" fmla="*/ 228220 h 1766888"/>
              <a:gd name="T116" fmla="*/ 157455 w 2019300"/>
              <a:gd name="T117" fmla="*/ 156802 h 1766888"/>
              <a:gd name="T118" fmla="*/ 228247 w 2019300"/>
              <a:gd name="T119" fmla="*/ 97128 h 1766888"/>
              <a:gd name="T120" fmla="*/ 307292 w 2019300"/>
              <a:gd name="T121" fmla="*/ 51103 h 1766888"/>
              <a:gd name="T122" fmla="*/ 392686 w 2019300"/>
              <a:gd name="T123" fmla="*/ 19045 h 1766888"/>
              <a:gd name="T124" fmla="*/ 483159 w 2019300"/>
              <a:gd name="T125" fmla="*/ 2222 h 1766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9300" h="1766888">
                <a:moveTo>
                  <a:pt x="798083" y="611188"/>
                </a:moveTo>
                <a:lnTo>
                  <a:pt x="1039193" y="1402281"/>
                </a:lnTo>
                <a:lnTo>
                  <a:pt x="1042052" y="1407993"/>
                </a:lnTo>
                <a:lnTo>
                  <a:pt x="1045229" y="1413387"/>
                </a:lnTo>
                <a:lnTo>
                  <a:pt x="1049359" y="1418465"/>
                </a:lnTo>
                <a:lnTo>
                  <a:pt x="1053171" y="1422907"/>
                </a:lnTo>
                <a:lnTo>
                  <a:pt x="1057936" y="1427350"/>
                </a:lnTo>
                <a:lnTo>
                  <a:pt x="1062701" y="1430840"/>
                </a:lnTo>
                <a:lnTo>
                  <a:pt x="1068101" y="1433696"/>
                </a:lnTo>
                <a:lnTo>
                  <a:pt x="1073502" y="1436552"/>
                </a:lnTo>
                <a:lnTo>
                  <a:pt x="1079220" y="1438139"/>
                </a:lnTo>
                <a:lnTo>
                  <a:pt x="1084938" y="1440043"/>
                </a:lnTo>
                <a:lnTo>
                  <a:pt x="1090973" y="1440677"/>
                </a:lnTo>
                <a:lnTo>
                  <a:pt x="1097009" y="1440995"/>
                </a:lnTo>
                <a:lnTo>
                  <a:pt x="1103363" y="1440677"/>
                </a:lnTo>
                <a:lnTo>
                  <a:pt x="1109398" y="1440043"/>
                </a:lnTo>
                <a:lnTo>
                  <a:pt x="1115434" y="1438456"/>
                </a:lnTo>
                <a:lnTo>
                  <a:pt x="1121470" y="1436552"/>
                </a:lnTo>
                <a:lnTo>
                  <a:pt x="1126235" y="1434331"/>
                </a:lnTo>
                <a:lnTo>
                  <a:pt x="1130364" y="1431792"/>
                </a:lnTo>
                <a:lnTo>
                  <a:pt x="1134812" y="1428936"/>
                </a:lnTo>
                <a:lnTo>
                  <a:pt x="1138306" y="1426080"/>
                </a:lnTo>
                <a:lnTo>
                  <a:pt x="1141801" y="1422907"/>
                </a:lnTo>
                <a:lnTo>
                  <a:pt x="1144977" y="1419417"/>
                </a:lnTo>
                <a:lnTo>
                  <a:pt x="1148472" y="1415926"/>
                </a:lnTo>
                <a:lnTo>
                  <a:pt x="1150695" y="1411801"/>
                </a:lnTo>
                <a:lnTo>
                  <a:pt x="1152919" y="1408627"/>
                </a:lnTo>
                <a:lnTo>
                  <a:pt x="1155143" y="1405454"/>
                </a:lnTo>
                <a:lnTo>
                  <a:pt x="1157366" y="1401964"/>
                </a:lnTo>
                <a:lnTo>
                  <a:pt x="1158637" y="1398473"/>
                </a:lnTo>
                <a:lnTo>
                  <a:pt x="1279351" y="961833"/>
                </a:lnTo>
                <a:lnTo>
                  <a:pt x="1369569" y="1148738"/>
                </a:lnTo>
                <a:lnTo>
                  <a:pt x="1371793" y="1153498"/>
                </a:lnTo>
                <a:lnTo>
                  <a:pt x="1374017" y="1157623"/>
                </a:lnTo>
                <a:lnTo>
                  <a:pt x="1376876" y="1161748"/>
                </a:lnTo>
                <a:lnTo>
                  <a:pt x="1379735" y="1165239"/>
                </a:lnTo>
                <a:lnTo>
                  <a:pt x="1382911" y="1168729"/>
                </a:lnTo>
                <a:lnTo>
                  <a:pt x="1386088" y="1171903"/>
                </a:lnTo>
                <a:lnTo>
                  <a:pt x="1389900" y="1174758"/>
                </a:lnTo>
                <a:lnTo>
                  <a:pt x="1393394" y="1177614"/>
                </a:lnTo>
                <a:lnTo>
                  <a:pt x="1397524" y="1180153"/>
                </a:lnTo>
                <a:lnTo>
                  <a:pt x="1401654" y="1182374"/>
                </a:lnTo>
                <a:lnTo>
                  <a:pt x="1406101" y="1184596"/>
                </a:lnTo>
                <a:lnTo>
                  <a:pt x="1410231" y="1185865"/>
                </a:lnTo>
                <a:lnTo>
                  <a:pt x="1414996" y="1187134"/>
                </a:lnTo>
                <a:lnTo>
                  <a:pt x="1419443" y="1188086"/>
                </a:lnTo>
                <a:lnTo>
                  <a:pt x="1424526" y="1188721"/>
                </a:lnTo>
                <a:lnTo>
                  <a:pt x="1429609" y="1189038"/>
                </a:lnTo>
                <a:lnTo>
                  <a:pt x="1606550" y="1189038"/>
                </a:lnTo>
                <a:lnTo>
                  <a:pt x="1102092" y="1726588"/>
                </a:lnTo>
                <a:lnTo>
                  <a:pt x="1097645" y="1731348"/>
                </a:lnTo>
                <a:lnTo>
                  <a:pt x="1092879" y="1735473"/>
                </a:lnTo>
                <a:lnTo>
                  <a:pt x="1087797" y="1739598"/>
                </a:lnTo>
                <a:lnTo>
                  <a:pt x="1082714" y="1743723"/>
                </a:lnTo>
                <a:lnTo>
                  <a:pt x="1076996" y="1747214"/>
                </a:lnTo>
                <a:lnTo>
                  <a:pt x="1071596" y="1750387"/>
                </a:lnTo>
                <a:lnTo>
                  <a:pt x="1065878" y="1753561"/>
                </a:lnTo>
                <a:lnTo>
                  <a:pt x="1060160" y="1756099"/>
                </a:lnTo>
                <a:lnTo>
                  <a:pt x="1054124" y="1758638"/>
                </a:lnTo>
                <a:lnTo>
                  <a:pt x="1048088" y="1760859"/>
                </a:lnTo>
                <a:lnTo>
                  <a:pt x="1041735" y="1762446"/>
                </a:lnTo>
                <a:lnTo>
                  <a:pt x="1035699" y="1764032"/>
                </a:lnTo>
                <a:lnTo>
                  <a:pt x="1029346" y="1765302"/>
                </a:lnTo>
                <a:lnTo>
                  <a:pt x="1022992" y="1766254"/>
                </a:lnTo>
                <a:lnTo>
                  <a:pt x="1016004" y="1766571"/>
                </a:lnTo>
                <a:lnTo>
                  <a:pt x="1009650" y="1766888"/>
                </a:lnTo>
                <a:lnTo>
                  <a:pt x="1003297" y="1766571"/>
                </a:lnTo>
                <a:lnTo>
                  <a:pt x="996626" y="1766254"/>
                </a:lnTo>
                <a:lnTo>
                  <a:pt x="989955" y="1765302"/>
                </a:lnTo>
                <a:lnTo>
                  <a:pt x="983601" y="1764032"/>
                </a:lnTo>
                <a:lnTo>
                  <a:pt x="977566" y="1762446"/>
                </a:lnTo>
                <a:lnTo>
                  <a:pt x="971212" y="1760859"/>
                </a:lnTo>
                <a:lnTo>
                  <a:pt x="965177" y="1758638"/>
                </a:lnTo>
                <a:lnTo>
                  <a:pt x="959141" y="1756099"/>
                </a:lnTo>
                <a:lnTo>
                  <a:pt x="953423" y="1753561"/>
                </a:lnTo>
                <a:lnTo>
                  <a:pt x="947705" y="1750387"/>
                </a:lnTo>
                <a:lnTo>
                  <a:pt x="941987" y="1747214"/>
                </a:lnTo>
                <a:lnTo>
                  <a:pt x="936586" y="1743723"/>
                </a:lnTo>
                <a:lnTo>
                  <a:pt x="931504" y="1739598"/>
                </a:lnTo>
                <a:lnTo>
                  <a:pt x="926739" y="1735473"/>
                </a:lnTo>
                <a:lnTo>
                  <a:pt x="921656" y="1731348"/>
                </a:lnTo>
                <a:lnTo>
                  <a:pt x="916891" y="1726588"/>
                </a:lnTo>
                <a:lnTo>
                  <a:pt x="412750" y="1189038"/>
                </a:lnTo>
                <a:lnTo>
                  <a:pt x="516628" y="1189038"/>
                </a:lnTo>
                <a:lnTo>
                  <a:pt x="516946" y="1189038"/>
                </a:lnTo>
                <a:lnTo>
                  <a:pt x="522028" y="1188721"/>
                </a:lnTo>
                <a:lnTo>
                  <a:pt x="527429" y="1188086"/>
                </a:lnTo>
                <a:lnTo>
                  <a:pt x="532511" y="1186499"/>
                </a:lnTo>
                <a:lnTo>
                  <a:pt x="537594" y="1185230"/>
                </a:lnTo>
                <a:lnTo>
                  <a:pt x="540771" y="1183961"/>
                </a:lnTo>
                <a:lnTo>
                  <a:pt x="544265" y="1182374"/>
                </a:lnTo>
                <a:lnTo>
                  <a:pt x="547442" y="1180470"/>
                </a:lnTo>
                <a:lnTo>
                  <a:pt x="549666" y="1179518"/>
                </a:lnTo>
                <a:lnTo>
                  <a:pt x="551254" y="1178249"/>
                </a:lnTo>
                <a:lnTo>
                  <a:pt x="553795" y="1176345"/>
                </a:lnTo>
                <a:lnTo>
                  <a:pt x="556337" y="1174441"/>
                </a:lnTo>
                <a:lnTo>
                  <a:pt x="558560" y="1172220"/>
                </a:lnTo>
                <a:lnTo>
                  <a:pt x="561102" y="1170633"/>
                </a:lnTo>
                <a:lnTo>
                  <a:pt x="565231" y="1165239"/>
                </a:lnTo>
                <a:lnTo>
                  <a:pt x="567137" y="1163335"/>
                </a:lnTo>
                <a:lnTo>
                  <a:pt x="568726" y="1160796"/>
                </a:lnTo>
                <a:lnTo>
                  <a:pt x="572220" y="1156036"/>
                </a:lnTo>
                <a:lnTo>
                  <a:pt x="575079" y="1150324"/>
                </a:lnTo>
                <a:lnTo>
                  <a:pt x="575079" y="1150007"/>
                </a:lnTo>
                <a:lnTo>
                  <a:pt x="798083" y="611188"/>
                </a:lnTo>
                <a:close/>
                <a:moveTo>
                  <a:pt x="523158" y="0"/>
                </a:moveTo>
                <a:lnTo>
                  <a:pt x="536173" y="0"/>
                </a:lnTo>
                <a:lnTo>
                  <a:pt x="549824" y="0"/>
                </a:lnTo>
                <a:lnTo>
                  <a:pt x="562839" y="635"/>
                </a:lnTo>
                <a:lnTo>
                  <a:pt x="576490" y="1270"/>
                </a:lnTo>
                <a:lnTo>
                  <a:pt x="589822" y="2222"/>
                </a:lnTo>
                <a:lnTo>
                  <a:pt x="602838" y="3809"/>
                </a:lnTo>
                <a:lnTo>
                  <a:pt x="615536" y="5713"/>
                </a:lnTo>
                <a:lnTo>
                  <a:pt x="628869" y="7618"/>
                </a:lnTo>
                <a:lnTo>
                  <a:pt x="641567" y="10157"/>
                </a:lnTo>
                <a:lnTo>
                  <a:pt x="654582" y="13014"/>
                </a:lnTo>
                <a:lnTo>
                  <a:pt x="667280" y="15871"/>
                </a:lnTo>
                <a:lnTo>
                  <a:pt x="679978" y="19045"/>
                </a:lnTo>
                <a:lnTo>
                  <a:pt x="692676" y="22854"/>
                </a:lnTo>
                <a:lnTo>
                  <a:pt x="705057" y="26980"/>
                </a:lnTo>
                <a:lnTo>
                  <a:pt x="717120" y="31106"/>
                </a:lnTo>
                <a:lnTo>
                  <a:pt x="729501" y="35550"/>
                </a:lnTo>
                <a:lnTo>
                  <a:pt x="741881" y="40311"/>
                </a:lnTo>
                <a:lnTo>
                  <a:pt x="753627" y="45390"/>
                </a:lnTo>
                <a:lnTo>
                  <a:pt x="765690" y="51103"/>
                </a:lnTo>
                <a:lnTo>
                  <a:pt x="777435" y="56817"/>
                </a:lnTo>
                <a:lnTo>
                  <a:pt x="788864" y="62848"/>
                </a:lnTo>
                <a:lnTo>
                  <a:pt x="800292" y="68879"/>
                </a:lnTo>
                <a:lnTo>
                  <a:pt x="811403" y="75862"/>
                </a:lnTo>
                <a:lnTo>
                  <a:pt x="822513" y="82527"/>
                </a:lnTo>
                <a:lnTo>
                  <a:pt x="833624" y="89510"/>
                </a:lnTo>
                <a:lnTo>
                  <a:pt x="844735" y="97128"/>
                </a:lnTo>
                <a:lnTo>
                  <a:pt x="855211" y="104746"/>
                </a:lnTo>
                <a:lnTo>
                  <a:pt x="865687" y="112682"/>
                </a:lnTo>
                <a:lnTo>
                  <a:pt x="875845" y="121252"/>
                </a:lnTo>
                <a:lnTo>
                  <a:pt x="886321" y="129822"/>
                </a:lnTo>
                <a:lnTo>
                  <a:pt x="896162" y="138709"/>
                </a:lnTo>
                <a:lnTo>
                  <a:pt x="906003" y="147597"/>
                </a:lnTo>
                <a:lnTo>
                  <a:pt x="915526" y="156802"/>
                </a:lnTo>
                <a:lnTo>
                  <a:pt x="929494" y="171403"/>
                </a:lnTo>
                <a:lnTo>
                  <a:pt x="942510" y="186321"/>
                </a:lnTo>
                <a:lnTo>
                  <a:pt x="955525" y="201557"/>
                </a:lnTo>
                <a:lnTo>
                  <a:pt x="967588" y="217110"/>
                </a:lnTo>
                <a:lnTo>
                  <a:pt x="979016" y="232981"/>
                </a:lnTo>
                <a:lnTo>
                  <a:pt x="989492" y="249487"/>
                </a:lnTo>
                <a:lnTo>
                  <a:pt x="999968" y="266309"/>
                </a:lnTo>
                <a:lnTo>
                  <a:pt x="1009491" y="283450"/>
                </a:lnTo>
                <a:lnTo>
                  <a:pt x="1019015" y="266309"/>
                </a:lnTo>
                <a:lnTo>
                  <a:pt x="1029173" y="249487"/>
                </a:lnTo>
                <a:lnTo>
                  <a:pt x="1040284" y="232981"/>
                </a:lnTo>
                <a:lnTo>
                  <a:pt x="1051712" y="217110"/>
                </a:lnTo>
                <a:lnTo>
                  <a:pt x="1063775" y="201557"/>
                </a:lnTo>
                <a:lnTo>
                  <a:pt x="1076156" y="186321"/>
                </a:lnTo>
                <a:lnTo>
                  <a:pt x="1089806" y="171403"/>
                </a:lnTo>
                <a:lnTo>
                  <a:pt x="1103457" y="156802"/>
                </a:lnTo>
                <a:lnTo>
                  <a:pt x="1113298" y="147597"/>
                </a:lnTo>
                <a:lnTo>
                  <a:pt x="1122821" y="138709"/>
                </a:lnTo>
                <a:lnTo>
                  <a:pt x="1132662" y="129822"/>
                </a:lnTo>
                <a:lnTo>
                  <a:pt x="1143138" y="121252"/>
                </a:lnTo>
                <a:lnTo>
                  <a:pt x="1153296" y="112682"/>
                </a:lnTo>
                <a:lnTo>
                  <a:pt x="1163772" y="104746"/>
                </a:lnTo>
                <a:lnTo>
                  <a:pt x="1174566" y="97128"/>
                </a:lnTo>
                <a:lnTo>
                  <a:pt x="1185359" y="89510"/>
                </a:lnTo>
                <a:lnTo>
                  <a:pt x="1196470" y="82527"/>
                </a:lnTo>
                <a:lnTo>
                  <a:pt x="1207580" y="75862"/>
                </a:lnTo>
                <a:lnTo>
                  <a:pt x="1219009" y="68879"/>
                </a:lnTo>
                <a:lnTo>
                  <a:pt x="1230437" y="62848"/>
                </a:lnTo>
                <a:lnTo>
                  <a:pt x="1241865" y="56817"/>
                </a:lnTo>
                <a:lnTo>
                  <a:pt x="1253611" y="51103"/>
                </a:lnTo>
                <a:lnTo>
                  <a:pt x="1265356" y="45390"/>
                </a:lnTo>
                <a:lnTo>
                  <a:pt x="1277419" y="40311"/>
                </a:lnTo>
                <a:lnTo>
                  <a:pt x="1289482" y="35550"/>
                </a:lnTo>
                <a:lnTo>
                  <a:pt x="1301546" y="31106"/>
                </a:lnTo>
                <a:lnTo>
                  <a:pt x="1313926" y="26980"/>
                </a:lnTo>
                <a:lnTo>
                  <a:pt x="1326624" y="22854"/>
                </a:lnTo>
                <a:lnTo>
                  <a:pt x="1339005" y="19045"/>
                </a:lnTo>
                <a:lnTo>
                  <a:pt x="1351703" y="15871"/>
                </a:lnTo>
                <a:lnTo>
                  <a:pt x="1364718" y="13014"/>
                </a:lnTo>
                <a:lnTo>
                  <a:pt x="1377416" y="10157"/>
                </a:lnTo>
                <a:lnTo>
                  <a:pt x="1390114" y="7618"/>
                </a:lnTo>
                <a:lnTo>
                  <a:pt x="1403130" y="5713"/>
                </a:lnTo>
                <a:lnTo>
                  <a:pt x="1416145" y="3809"/>
                </a:lnTo>
                <a:lnTo>
                  <a:pt x="1429478" y="2222"/>
                </a:lnTo>
                <a:lnTo>
                  <a:pt x="1442493" y="1270"/>
                </a:lnTo>
                <a:lnTo>
                  <a:pt x="1456144" y="635"/>
                </a:lnTo>
                <a:lnTo>
                  <a:pt x="1469159" y="0"/>
                </a:lnTo>
                <a:lnTo>
                  <a:pt x="1482810" y="0"/>
                </a:lnTo>
                <a:lnTo>
                  <a:pt x="1496142" y="0"/>
                </a:lnTo>
                <a:lnTo>
                  <a:pt x="1509475" y="635"/>
                </a:lnTo>
                <a:lnTo>
                  <a:pt x="1522808" y="1270"/>
                </a:lnTo>
                <a:lnTo>
                  <a:pt x="1535824" y="2222"/>
                </a:lnTo>
                <a:lnTo>
                  <a:pt x="1549157" y="3809"/>
                </a:lnTo>
                <a:lnTo>
                  <a:pt x="1562172" y="5713"/>
                </a:lnTo>
                <a:lnTo>
                  <a:pt x="1575188" y="7618"/>
                </a:lnTo>
                <a:lnTo>
                  <a:pt x="1588203" y="10157"/>
                </a:lnTo>
                <a:lnTo>
                  <a:pt x="1600901" y="13014"/>
                </a:lnTo>
                <a:lnTo>
                  <a:pt x="1613916" y="15871"/>
                </a:lnTo>
                <a:lnTo>
                  <a:pt x="1626297" y="19045"/>
                </a:lnTo>
                <a:lnTo>
                  <a:pt x="1638678" y="22854"/>
                </a:lnTo>
                <a:lnTo>
                  <a:pt x="1651376" y="26980"/>
                </a:lnTo>
                <a:lnTo>
                  <a:pt x="1663756" y="31106"/>
                </a:lnTo>
                <a:lnTo>
                  <a:pt x="1675819" y="35550"/>
                </a:lnTo>
                <a:lnTo>
                  <a:pt x="1687882" y="40311"/>
                </a:lnTo>
                <a:lnTo>
                  <a:pt x="1699945" y="45390"/>
                </a:lnTo>
                <a:lnTo>
                  <a:pt x="1711691" y="51103"/>
                </a:lnTo>
                <a:lnTo>
                  <a:pt x="1723437" y="56817"/>
                </a:lnTo>
                <a:lnTo>
                  <a:pt x="1735182" y="62848"/>
                </a:lnTo>
                <a:lnTo>
                  <a:pt x="1746611" y="68879"/>
                </a:lnTo>
                <a:lnTo>
                  <a:pt x="1757721" y="75862"/>
                </a:lnTo>
                <a:lnTo>
                  <a:pt x="1769150" y="82527"/>
                </a:lnTo>
                <a:lnTo>
                  <a:pt x="1780260" y="89510"/>
                </a:lnTo>
                <a:lnTo>
                  <a:pt x="1790736" y="97128"/>
                </a:lnTo>
                <a:lnTo>
                  <a:pt x="1801529" y="104746"/>
                </a:lnTo>
                <a:lnTo>
                  <a:pt x="1812323" y="112682"/>
                </a:lnTo>
                <a:lnTo>
                  <a:pt x="1822481" y="121252"/>
                </a:lnTo>
                <a:lnTo>
                  <a:pt x="1832640" y="129822"/>
                </a:lnTo>
                <a:lnTo>
                  <a:pt x="1842480" y="138709"/>
                </a:lnTo>
                <a:lnTo>
                  <a:pt x="1852004" y="147597"/>
                </a:lnTo>
                <a:lnTo>
                  <a:pt x="1861845" y="156802"/>
                </a:lnTo>
                <a:lnTo>
                  <a:pt x="1871368" y="166642"/>
                </a:lnTo>
                <a:lnTo>
                  <a:pt x="1880257" y="176482"/>
                </a:lnTo>
                <a:lnTo>
                  <a:pt x="1889146" y="186321"/>
                </a:lnTo>
                <a:lnTo>
                  <a:pt x="1897717" y="196479"/>
                </a:lnTo>
                <a:lnTo>
                  <a:pt x="1905971" y="206636"/>
                </a:lnTo>
                <a:lnTo>
                  <a:pt x="1914224" y="217428"/>
                </a:lnTo>
                <a:lnTo>
                  <a:pt x="1921526" y="228220"/>
                </a:lnTo>
                <a:lnTo>
                  <a:pt x="1929144" y="238694"/>
                </a:lnTo>
                <a:lnTo>
                  <a:pt x="1936128" y="249804"/>
                </a:lnTo>
                <a:lnTo>
                  <a:pt x="1943430" y="260913"/>
                </a:lnTo>
                <a:lnTo>
                  <a:pt x="1949779" y="272340"/>
                </a:lnTo>
                <a:lnTo>
                  <a:pt x="1956128" y="283767"/>
                </a:lnTo>
                <a:lnTo>
                  <a:pt x="1962159" y="295511"/>
                </a:lnTo>
                <a:lnTo>
                  <a:pt x="1967873" y="307256"/>
                </a:lnTo>
                <a:lnTo>
                  <a:pt x="1973270" y="319000"/>
                </a:lnTo>
                <a:lnTo>
                  <a:pt x="1978667" y="331062"/>
                </a:lnTo>
                <a:lnTo>
                  <a:pt x="1983111" y="343123"/>
                </a:lnTo>
                <a:lnTo>
                  <a:pt x="1987873" y="355185"/>
                </a:lnTo>
                <a:lnTo>
                  <a:pt x="1991999" y="367247"/>
                </a:lnTo>
                <a:lnTo>
                  <a:pt x="1996126" y="379943"/>
                </a:lnTo>
                <a:lnTo>
                  <a:pt x="1999618" y="392640"/>
                </a:lnTo>
                <a:lnTo>
                  <a:pt x="2003110" y="405019"/>
                </a:lnTo>
                <a:lnTo>
                  <a:pt x="2005967" y="418033"/>
                </a:lnTo>
                <a:lnTo>
                  <a:pt x="2008824" y="430729"/>
                </a:lnTo>
                <a:lnTo>
                  <a:pt x="2011364" y="443426"/>
                </a:lnTo>
                <a:lnTo>
                  <a:pt x="2012951" y="456757"/>
                </a:lnTo>
                <a:lnTo>
                  <a:pt x="2014856" y="469771"/>
                </a:lnTo>
                <a:lnTo>
                  <a:pt x="2016443" y="482785"/>
                </a:lnTo>
                <a:lnTo>
                  <a:pt x="2017713" y="496116"/>
                </a:lnTo>
                <a:lnTo>
                  <a:pt x="2018348" y="509448"/>
                </a:lnTo>
                <a:lnTo>
                  <a:pt x="2018665" y="522462"/>
                </a:lnTo>
                <a:lnTo>
                  <a:pt x="2019300" y="536110"/>
                </a:lnTo>
                <a:lnTo>
                  <a:pt x="2018665" y="549759"/>
                </a:lnTo>
                <a:lnTo>
                  <a:pt x="2018348" y="562773"/>
                </a:lnTo>
                <a:lnTo>
                  <a:pt x="2017713" y="576104"/>
                </a:lnTo>
                <a:lnTo>
                  <a:pt x="2016443" y="589436"/>
                </a:lnTo>
                <a:lnTo>
                  <a:pt x="2014856" y="602767"/>
                </a:lnTo>
                <a:lnTo>
                  <a:pt x="2012951" y="615464"/>
                </a:lnTo>
                <a:lnTo>
                  <a:pt x="2011364" y="628795"/>
                </a:lnTo>
                <a:lnTo>
                  <a:pt x="2008824" y="641491"/>
                </a:lnTo>
                <a:lnTo>
                  <a:pt x="2005967" y="654188"/>
                </a:lnTo>
                <a:lnTo>
                  <a:pt x="2003110" y="667202"/>
                </a:lnTo>
                <a:lnTo>
                  <a:pt x="1999618" y="679898"/>
                </a:lnTo>
                <a:lnTo>
                  <a:pt x="1996126" y="692277"/>
                </a:lnTo>
                <a:lnTo>
                  <a:pt x="1991999" y="704974"/>
                </a:lnTo>
                <a:lnTo>
                  <a:pt x="1987873" y="717036"/>
                </a:lnTo>
                <a:lnTo>
                  <a:pt x="1983111" y="729415"/>
                </a:lnTo>
                <a:lnTo>
                  <a:pt x="1978667" y="741476"/>
                </a:lnTo>
                <a:lnTo>
                  <a:pt x="1973270" y="753221"/>
                </a:lnTo>
                <a:lnTo>
                  <a:pt x="1967873" y="765282"/>
                </a:lnTo>
                <a:lnTo>
                  <a:pt x="1962159" y="777027"/>
                </a:lnTo>
                <a:lnTo>
                  <a:pt x="1956128" y="788453"/>
                </a:lnTo>
                <a:lnTo>
                  <a:pt x="1949779" y="799880"/>
                </a:lnTo>
                <a:lnTo>
                  <a:pt x="1943430" y="811307"/>
                </a:lnTo>
                <a:lnTo>
                  <a:pt x="1936128" y="822417"/>
                </a:lnTo>
                <a:lnTo>
                  <a:pt x="1929144" y="833526"/>
                </a:lnTo>
                <a:lnTo>
                  <a:pt x="1921526" y="844318"/>
                </a:lnTo>
                <a:lnTo>
                  <a:pt x="1914224" y="855110"/>
                </a:lnTo>
                <a:lnTo>
                  <a:pt x="1905971" y="865585"/>
                </a:lnTo>
                <a:lnTo>
                  <a:pt x="1897717" y="875742"/>
                </a:lnTo>
                <a:lnTo>
                  <a:pt x="1889146" y="886217"/>
                </a:lnTo>
                <a:lnTo>
                  <a:pt x="1880257" y="896056"/>
                </a:lnTo>
                <a:lnTo>
                  <a:pt x="1871368" y="905579"/>
                </a:lnTo>
                <a:lnTo>
                  <a:pt x="1861845" y="915419"/>
                </a:lnTo>
                <a:lnTo>
                  <a:pt x="1724389" y="1062063"/>
                </a:lnTo>
                <a:lnTo>
                  <a:pt x="1467572" y="1062063"/>
                </a:lnTo>
                <a:lnTo>
                  <a:pt x="1324402" y="764330"/>
                </a:lnTo>
                <a:lnTo>
                  <a:pt x="1321862" y="757982"/>
                </a:lnTo>
                <a:lnTo>
                  <a:pt x="1319005" y="751634"/>
                </a:lnTo>
                <a:lnTo>
                  <a:pt x="1315513" y="745920"/>
                </a:lnTo>
                <a:lnTo>
                  <a:pt x="1311069" y="740207"/>
                </a:lnTo>
                <a:lnTo>
                  <a:pt x="1306307" y="735128"/>
                </a:lnTo>
                <a:lnTo>
                  <a:pt x="1300911" y="730367"/>
                </a:lnTo>
                <a:lnTo>
                  <a:pt x="1297736" y="728462"/>
                </a:lnTo>
                <a:lnTo>
                  <a:pt x="1294562" y="726558"/>
                </a:lnTo>
                <a:lnTo>
                  <a:pt x="1291387" y="724971"/>
                </a:lnTo>
                <a:lnTo>
                  <a:pt x="1287895" y="723384"/>
                </a:lnTo>
                <a:lnTo>
                  <a:pt x="1281864" y="721162"/>
                </a:lnTo>
                <a:lnTo>
                  <a:pt x="1275515" y="719892"/>
                </a:lnTo>
                <a:lnTo>
                  <a:pt x="1269483" y="718623"/>
                </a:lnTo>
                <a:lnTo>
                  <a:pt x="1263452" y="718305"/>
                </a:lnTo>
                <a:lnTo>
                  <a:pt x="1257103" y="718623"/>
                </a:lnTo>
                <a:lnTo>
                  <a:pt x="1251071" y="719892"/>
                </a:lnTo>
                <a:lnTo>
                  <a:pt x="1245357" y="721162"/>
                </a:lnTo>
                <a:lnTo>
                  <a:pt x="1239643" y="723384"/>
                </a:lnTo>
                <a:lnTo>
                  <a:pt x="1234246" y="725923"/>
                </a:lnTo>
                <a:lnTo>
                  <a:pt x="1228849" y="729097"/>
                </a:lnTo>
                <a:lnTo>
                  <a:pt x="1223770" y="732589"/>
                </a:lnTo>
                <a:lnTo>
                  <a:pt x="1219326" y="737033"/>
                </a:lnTo>
                <a:lnTo>
                  <a:pt x="1215517" y="741159"/>
                </a:lnTo>
                <a:lnTo>
                  <a:pt x="1211390" y="746238"/>
                </a:lnTo>
                <a:lnTo>
                  <a:pt x="1208215" y="751951"/>
                </a:lnTo>
                <a:lnTo>
                  <a:pt x="1205358" y="757664"/>
                </a:lnTo>
                <a:lnTo>
                  <a:pt x="1095203" y="1155700"/>
                </a:lnTo>
                <a:lnTo>
                  <a:pt x="866004" y="401527"/>
                </a:lnTo>
                <a:lnTo>
                  <a:pt x="863782" y="397083"/>
                </a:lnTo>
                <a:lnTo>
                  <a:pt x="861242" y="392957"/>
                </a:lnTo>
                <a:lnTo>
                  <a:pt x="859020" y="389148"/>
                </a:lnTo>
                <a:lnTo>
                  <a:pt x="856163" y="385022"/>
                </a:lnTo>
                <a:lnTo>
                  <a:pt x="852989" y="381530"/>
                </a:lnTo>
                <a:lnTo>
                  <a:pt x="849179" y="378356"/>
                </a:lnTo>
                <a:lnTo>
                  <a:pt x="845687" y="375499"/>
                </a:lnTo>
                <a:lnTo>
                  <a:pt x="842195" y="372960"/>
                </a:lnTo>
                <a:lnTo>
                  <a:pt x="837751" y="370421"/>
                </a:lnTo>
                <a:lnTo>
                  <a:pt x="833942" y="368516"/>
                </a:lnTo>
                <a:lnTo>
                  <a:pt x="829815" y="366612"/>
                </a:lnTo>
                <a:lnTo>
                  <a:pt x="825370" y="365342"/>
                </a:lnTo>
                <a:lnTo>
                  <a:pt x="820926" y="364073"/>
                </a:lnTo>
                <a:lnTo>
                  <a:pt x="816164" y="363438"/>
                </a:lnTo>
                <a:lnTo>
                  <a:pt x="811403" y="362803"/>
                </a:lnTo>
                <a:lnTo>
                  <a:pt x="806958" y="362803"/>
                </a:lnTo>
                <a:lnTo>
                  <a:pt x="802197" y="362803"/>
                </a:lnTo>
                <a:lnTo>
                  <a:pt x="797752" y="363438"/>
                </a:lnTo>
                <a:lnTo>
                  <a:pt x="793308" y="364073"/>
                </a:lnTo>
                <a:lnTo>
                  <a:pt x="788864" y="365342"/>
                </a:lnTo>
                <a:lnTo>
                  <a:pt x="784419" y="366612"/>
                </a:lnTo>
                <a:lnTo>
                  <a:pt x="780293" y="368516"/>
                </a:lnTo>
                <a:lnTo>
                  <a:pt x="775848" y="370421"/>
                </a:lnTo>
                <a:lnTo>
                  <a:pt x="772039" y="372960"/>
                </a:lnTo>
                <a:lnTo>
                  <a:pt x="768229" y="375499"/>
                </a:lnTo>
                <a:lnTo>
                  <a:pt x="764420" y="378356"/>
                </a:lnTo>
                <a:lnTo>
                  <a:pt x="761246" y="381530"/>
                </a:lnTo>
                <a:lnTo>
                  <a:pt x="758071" y="385022"/>
                </a:lnTo>
                <a:lnTo>
                  <a:pt x="755214" y="389148"/>
                </a:lnTo>
                <a:lnTo>
                  <a:pt x="752357" y="392957"/>
                </a:lnTo>
                <a:lnTo>
                  <a:pt x="750135" y="397083"/>
                </a:lnTo>
                <a:lnTo>
                  <a:pt x="748230" y="401527"/>
                </a:lnTo>
                <a:lnTo>
                  <a:pt x="474588" y="1062063"/>
                </a:lnTo>
                <a:lnTo>
                  <a:pt x="294911" y="1062063"/>
                </a:lnTo>
                <a:lnTo>
                  <a:pt x="157455" y="915419"/>
                </a:lnTo>
                <a:lnTo>
                  <a:pt x="147615" y="905579"/>
                </a:lnTo>
                <a:lnTo>
                  <a:pt x="138726" y="896056"/>
                </a:lnTo>
                <a:lnTo>
                  <a:pt x="129837" y="886217"/>
                </a:lnTo>
                <a:lnTo>
                  <a:pt x="121266" y="875742"/>
                </a:lnTo>
                <a:lnTo>
                  <a:pt x="113330" y="865585"/>
                </a:lnTo>
                <a:lnTo>
                  <a:pt x="105076" y="855110"/>
                </a:lnTo>
                <a:lnTo>
                  <a:pt x="97140" y="844318"/>
                </a:lnTo>
                <a:lnTo>
                  <a:pt x="89521" y="833526"/>
                </a:lnTo>
                <a:lnTo>
                  <a:pt x="82537" y="822417"/>
                </a:lnTo>
                <a:lnTo>
                  <a:pt x="75871" y="811307"/>
                </a:lnTo>
                <a:lnTo>
                  <a:pt x="68887" y="799880"/>
                </a:lnTo>
                <a:lnTo>
                  <a:pt x="62855" y="788453"/>
                </a:lnTo>
                <a:lnTo>
                  <a:pt x="56824" y="777027"/>
                </a:lnTo>
                <a:lnTo>
                  <a:pt x="51110" y="765282"/>
                </a:lnTo>
                <a:lnTo>
                  <a:pt x="45713" y="753221"/>
                </a:lnTo>
                <a:lnTo>
                  <a:pt x="40634" y="741476"/>
                </a:lnTo>
                <a:lnTo>
                  <a:pt x="35872" y="729415"/>
                </a:lnTo>
                <a:lnTo>
                  <a:pt x="31110" y="717036"/>
                </a:lnTo>
                <a:lnTo>
                  <a:pt x="26984" y="704974"/>
                </a:lnTo>
                <a:lnTo>
                  <a:pt x="23174" y="692277"/>
                </a:lnTo>
                <a:lnTo>
                  <a:pt x="19365" y="679898"/>
                </a:lnTo>
                <a:lnTo>
                  <a:pt x="15873" y="667202"/>
                </a:lnTo>
                <a:lnTo>
                  <a:pt x="13016" y="654188"/>
                </a:lnTo>
                <a:lnTo>
                  <a:pt x="10159" y="641491"/>
                </a:lnTo>
                <a:lnTo>
                  <a:pt x="7619" y="628795"/>
                </a:lnTo>
                <a:lnTo>
                  <a:pt x="6032" y="615464"/>
                </a:lnTo>
                <a:lnTo>
                  <a:pt x="4127" y="602767"/>
                </a:lnTo>
                <a:lnTo>
                  <a:pt x="2857" y="589436"/>
                </a:lnTo>
                <a:lnTo>
                  <a:pt x="1270" y="576104"/>
                </a:lnTo>
                <a:lnTo>
                  <a:pt x="635" y="562773"/>
                </a:lnTo>
                <a:lnTo>
                  <a:pt x="318" y="549759"/>
                </a:lnTo>
                <a:lnTo>
                  <a:pt x="0" y="536110"/>
                </a:lnTo>
                <a:lnTo>
                  <a:pt x="318" y="522462"/>
                </a:lnTo>
                <a:lnTo>
                  <a:pt x="635" y="509448"/>
                </a:lnTo>
                <a:lnTo>
                  <a:pt x="1270" y="496116"/>
                </a:lnTo>
                <a:lnTo>
                  <a:pt x="2857" y="482785"/>
                </a:lnTo>
                <a:lnTo>
                  <a:pt x="4127" y="469771"/>
                </a:lnTo>
                <a:lnTo>
                  <a:pt x="6032" y="456757"/>
                </a:lnTo>
                <a:lnTo>
                  <a:pt x="7619" y="443426"/>
                </a:lnTo>
                <a:lnTo>
                  <a:pt x="10159" y="430729"/>
                </a:lnTo>
                <a:lnTo>
                  <a:pt x="13016" y="418033"/>
                </a:lnTo>
                <a:lnTo>
                  <a:pt x="15873" y="405019"/>
                </a:lnTo>
                <a:lnTo>
                  <a:pt x="19365" y="392640"/>
                </a:lnTo>
                <a:lnTo>
                  <a:pt x="23174" y="379943"/>
                </a:lnTo>
                <a:lnTo>
                  <a:pt x="26984" y="367247"/>
                </a:lnTo>
                <a:lnTo>
                  <a:pt x="31110" y="355185"/>
                </a:lnTo>
                <a:lnTo>
                  <a:pt x="35872" y="343123"/>
                </a:lnTo>
                <a:lnTo>
                  <a:pt x="40634" y="331062"/>
                </a:lnTo>
                <a:lnTo>
                  <a:pt x="45713" y="319000"/>
                </a:lnTo>
                <a:lnTo>
                  <a:pt x="51110" y="307256"/>
                </a:lnTo>
                <a:lnTo>
                  <a:pt x="56824" y="295511"/>
                </a:lnTo>
                <a:lnTo>
                  <a:pt x="62855" y="283767"/>
                </a:lnTo>
                <a:lnTo>
                  <a:pt x="68887" y="272340"/>
                </a:lnTo>
                <a:lnTo>
                  <a:pt x="75871" y="260913"/>
                </a:lnTo>
                <a:lnTo>
                  <a:pt x="82537" y="249804"/>
                </a:lnTo>
                <a:lnTo>
                  <a:pt x="89521" y="238694"/>
                </a:lnTo>
                <a:lnTo>
                  <a:pt x="97140" y="228220"/>
                </a:lnTo>
                <a:lnTo>
                  <a:pt x="105076" y="217428"/>
                </a:lnTo>
                <a:lnTo>
                  <a:pt x="113330" y="206636"/>
                </a:lnTo>
                <a:lnTo>
                  <a:pt x="121266" y="196479"/>
                </a:lnTo>
                <a:lnTo>
                  <a:pt x="129837" y="186321"/>
                </a:lnTo>
                <a:lnTo>
                  <a:pt x="138726" y="176482"/>
                </a:lnTo>
                <a:lnTo>
                  <a:pt x="147615" y="166642"/>
                </a:lnTo>
                <a:lnTo>
                  <a:pt x="157455" y="156802"/>
                </a:lnTo>
                <a:lnTo>
                  <a:pt x="166662" y="147597"/>
                </a:lnTo>
                <a:lnTo>
                  <a:pt x="176502" y="138709"/>
                </a:lnTo>
                <a:lnTo>
                  <a:pt x="186661" y="129822"/>
                </a:lnTo>
                <a:lnTo>
                  <a:pt x="196502" y="121252"/>
                </a:lnTo>
                <a:lnTo>
                  <a:pt x="206978" y="112682"/>
                </a:lnTo>
                <a:lnTo>
                  <a:pt x="217454" y="104746"/>
                </a:lnTo>
                <a:lnTo>
                  <a:pt x="228247" y="97128"/>
                </a:lnTo>
                <a:lnTo>
                  <a:pt x="239040" y="89510"/>
                </a:lnTo>
                <a:lnTo>
                  <a:pt x="249833" y="82527"/>
                </a:lnTo>
                <a:lnTo>
                  <a:pt x="260944" y="75862"/>
                </a:lnTo>
                <a:lnTo>
                  <a:pt x="272372" y="68879"/>
                </a:lnTo>
                <a:lnTo>
                  <a:pt x="283801" y="62848"/>
                </a:lnTo>
                <a:lnTo>
                  <a:pt x="295546" y="56817"/>
                </a:lnTo>
                <a:lnTo>
                  <a:pt x="307292" y="51103"/>
                </a:lnTo>
                <a:lnTo>
                  <a:pt x="319038" y="45390"/>
                </a:lnTo>
                <a:lnTo>
                  <a:pt x="331101" y="40311"/>
                </a:lnTo>
                <a:lnTo>
                  <a:pt x="343164" y="35550"/>
                </a:lnTo>
                <a:lnTo>
                  <a:pt x="355227" y="31106"/>
                </a:lnTo>
                <a:lnTo>
                  <a:pt x="367925" y="26980"/>
                </a:lnTo>
                <a:lnTo>
                  <a:pt x="380305" y="22854"/>
                </a:lnTo>
                <a:lnTo>
                  <a:pt x="392686" y="19045"/>
                </a:lnTo>
                <a:lnTo>
                  <a:pt x="405067" y="15871"/>
                </a:lnTo>
                <a:lnTo>
                  <a:pt x="418082" y="13014"/>
                </a:lnTo>
                <a:lnTo>
                  <a:pt x="430780" y="10157"/>
                </a:lnTo>
                <a:lnTo>
                  <a:pt x="444113" y="7618"/>
                </a:lnTo>
                <a:lnTo>
                  <a:pt x="456811" y="5713"/>
                </a:lnTo>
                <a:lnTo>
                  <a:pt x="470144" y="3809"/>
                </a:lnTo>
                <a:lnTo>
                  <a:pt x="483159" y="2222"/>
                </a:lnTo>
                <a:lnTo>
                  <a:pt x="496492" y="1270"/>
                </a:lnTo>
                <a:lnTo>
                  <a:pt x="509508" y="635"/>
                </a:lnTo>
                <a:lnTo>
                  <a:pt x="523158" y="0"/>
                </a:lnTo>
                <a:close/>
              </a:path>
            </a:pathLst>
          </a:custGeom>
          <a:blipFill rotWithShape="1">
            <a:blip r:embed="rId4"/>
            <a:stretch>
              <a:fillRect/>
            </a:stretch>
          </a:blip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a:solidFill>
                <a:srgbClr val="FFFFFF"/>
              </a:solidFill>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p:stCondLst>
                              <p:cond delay="2000"/>
                            </p:stCondLst>
                            <p:childTnLst>
                              <p:par>
                                <p:cTn id="25" presetID="22" presetClass="entr" presetSubtype="1"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up)">
                                      <p:cBhvr>
                                        <p:cTn id="27" dur="500"/>
                                        <p:tgtEl>
                                          <p:spTgt spid="14"/>
                                        </p:tgtEl>
                                      </p:cBhvr>
                                    </p:animEffect>
                                  </p:childTnLst>
                                </p:cTn>
                              </p:par>
                            </p:childTnLst>
                          </p:cTn>
                        </p:par>
                        <p:par>
                          <p:cTn id="28" fill="hold">
                            <p:stCondLst>
                              <p:cond delay="2500"/>
                            </p:stCondLst>
                            <p:childTnLst>
                              <p:par>
                                <p:cTn id="29" presetID="20" presetClass="entr" presetSubtype="0" fill="hold" grpId="0" nodeType="afterEffect">
                                  <p:stCondLst>
                                    <p:cond delay="0"/>
                                  </p:stCondLst>
                                  <p:childTnLst>
                                    <p:set>
                                      <p:cBhvr>
                                        <p:cTn id="30" dur="1" fill="hold">
                                          <p:stCondLst>
                                            <p:cond delay="0"/>
                                          </p:stCondLst>
                                        </p:cTn>
                                        <p:tgtEl>
                                          <p:spTgt spid="2050"/>
                                        </p:tgtEl>
                                        <p:attrNameLst>
                                          <p:attrName>style.visibility</p:attrName>
                                        </p:attrNameLst>
                                      </p:cBhvr>
                                      <p:to>
                                        <p:strVal val="visible"/>
                                      </p:to>
                                    </p:set>
                                    <p:animEffect transition="in" filter="wedge">
                                      <p:cBhvr>
                                        <p:cTn id="31" dur="1000"/>
                                        <p:tgtEl>
                                          <p:spTgt spid="205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up)">
                                      <p:cBhvr>
                                        <p:cTn id="35" dur="500"/>
                                        <p:tgtEl>
                                          <p:spTgt spid="15"/>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6" grpId="0"/>
      <p:bldP spid="17" grpId="0"/>
      <p:bldP spid="18" grpId="0"/>
      <p:bldP spid="19" grpId="0"/>
      <p:bldP spid="205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圆圈"/>
          <p:cNvPicPr>
            <a:picLocks noChangeAspect="1"/>
          </p:cNvPicPr>
          <p:nvPr/>
        </p:nvPicPr>
        <p:blipFill>
          <a:blip r:embed="rId2"/>
          <a:stretch>
            <a:fillRect/>
          </a:stretch>
        </p:blipFill>
        <p:spPr>
          <a:xfrm>
            <a:off x="3942715" y="1099185"/>
            <a:ext cx="4306570" cy="4298315"/>
          </a:xfrm>
          <a:prstGeom prst="rect">
            <a:avLst/>
          </a:prstGeom>
        </p:spPr>
      </p:pic>
      <p:pic>
        <p:nvPicPr>
          <p:cNvPr id="6" name="图片 5" descr="面包"/>
          <p:cNvPicPr>
            <a:picLocks noChangeAspect="1"/>
          </p:cNvPicPr>
          <p:nvPr/>
        </p:nvPicPr>
        <p:blipFill>
          <a:blip r:embed="rId3"/>
          <a:stretch>
            <a:fillRect/>
          </a:stretch>
        </p:blipFill>
        <p:spPr>
          <a:xfrm>
            <a:off x="9199245" y="5033645"/>
            <a:ext cx="2394585" cy="1304290"/>
          </a:xfrm>
          <a:prstGeom prst="rect">
            <a:avLst/>
          </a:prstGeom>
        </p:spPr>
      </p:pic>
      <p:pic>
        <p:nvPicPr>
          <p:cNvPr id="9" name="图片 8" descr="树枝"/>
          <p:cNvPicPr>
            <a:picLocks noChangeAspect="1"/>
          </p:cNvPicPr>
          <p:nvPr/>
        </p:nvPicPr>
        <p:blipFill>
          <a:blip r:embed="rId4"/>
          <a:stretch>
            <a:fillRect/>
          </a:stretch>
        </p:blipFill>
        <p:spPr>
          <a:xfrm>
            <a:off x="-10160" y="-22225"/>
            <a:ext cx="1713230" cy="1844040"/>
          </a:xfrm>
          <a:prstGeom prst="rect">
            <a:avLst/>
          </a:prstGeom>
        </p:spPr>
      </p:pic>
      <p:grpSp>
        <p:nvGrpSpPr>
          <p:cNvPr id="13" name="组合 12"/>
          <p:cNvGrpSpPr/>
          <p:nvPr/>
        </p:nvGrpSpPr>
        <p:grpSpPr>
          <a:xfrm>
            <a:off x="5886450" y="1789430"/>
            <a:ext cx="417830" cy="589280"/>
            <a:chOff x="8953" y="3127"/>
            <a:chExt cx="658" cy="928"/>
          </a:xfrm>
        </p:grpSpPr>
        <p:cxnSp>
          <p:nvCxnSpPr>
            <p:cNvPr id="10" name="直接连接符 9"/>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flipV="1">
            <a:off x="5894070" y="4150360"/>
            <a:ext cx="417830" cy="589280"/>
            <a:chOff x="8953" y="3127"/>
            <a:chExt cx="658" cy="928"/>
          </a:xfrm>
        </p:grpSpPr>
        <p:cxnSp>
          <p:nvCxnSpPr>
            <p:cNvPr id="15" name="直接连接符 14"/>
            <p:cNvCxnSpPr/>
            <p:nvPr/>
          </p:nvCxnSpPr>
          <p:spPr>
            <a:xfrm>
              <a:off x="8953" y="3127"/>
              <a:ext cx="659" cy="0"/>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8953"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9600" y="3127"/>
              <a:ext cx="0" cy="929"/>
            </a:xfrm>
            <a:prstGeom prst="line">
              <a:avLst/>
            </a:prstGeom>
            <a:ln w="19050">
              <a:solidFill>
                <a:srgbClr val="55463D"/>
              </a:solidFill>
            </a:ln>
          </p:spPr>
          <p:style>
            <a:lnRef idx="1">
              <a:schemeClr val="accent1"/>
            </a:lnRef>
            <a:fillRef idx="0">
              <a:schemeClr val="accent1"/>
            </a:fillRef>
            <a:effectRef idx="0">
              <a:schemeClr val="accent1"/>
            </a:effectRef>
            <a:fontRef idx="minor">
              <a:schemeClr val="tx1"/>
            </a:fontRef>
          </p:style>
        </p:cxnSp>
      </p:grpSp>
      <p:sp>
        <p:nvSpPr>
          <p:cNvPr id="18" name="文本框 17"/>
          <p:cNvSpPr txBox="1"/>
          <p:nvPr/>
        </p:nvSpPr>
        <p:spPr>
          <a:xfrm>
            <a:off x="4697730" y="2601595"/>
            <a:ext cx="2811780" cy="822960"/>
          </a:xfrm>
          <a:prstGeom prst="rect">
            <a:avLst/>
          </a:prstGeom>
          <a:noFill/>
        </p:spPr>
        <p:txBody>
          <a:bodyPr wrap="square" rtlCol="0">
            <a:spAutoFit/>
          </a:bodyPr>
          <a:lstStyle/>
          <a:p>
            <a:pPr algn="ctr"/>
            <a:r>
              <a:rPr lang="zh-CN" altLang="en-US" sz="4800">
                <a:solidFill>
                  <a:srgbClr val="55463D"/>
                </a:solidFill>
                <a:latin typeface="罗西钢笔行楷" panose="02010800040101010101" charset="-122"/>
                <a:ea typeface="罗西钢笔行楷" panose="02010800040101010101" charset="-122"/>
              </a:rPr>
              <a:t>谢谢观看</a:t>
            </a:r>
          </a:p>
        </p:txBody>
      </p:sp>
      <p:sp>
        <p:nvSpPr>
          <p:cNvPr id="19" name="文本框 18"/>
          <p:cNvSpPr txBox="1"/>
          <p:nvPr/>
        </p:nvSpPr>
        <p:spPr>
          <a:xfrm>
            <a:off x="4436110" y="3497580"/>
            <a:ext cx="3319145" cy="518160"/>
          </a:xfrm>
          <a:prstGeom prst="rect">
            <a:avLst/>
          </a:prstGeom>
          <a:noFill/>
        </p:spPr>
        <p:txBody>
          <a:bodyPr wrap="square" rtlCol="0">
            <a:spAutoFit/>
          </a:bodyPr>
          <a:lstStyle/>
          <a:p>
            <a:pPr algn="ctr"/>
            <a:r>
              <a:rPr lang="en-US" altLang="zh-CN" sz="2800">
                <a:solidFill>
                  <a:srgbClr val="55463D"/>
                </a:solidFill>
                <a:latin typeface="罗西钢笔行楷" panose="02010800040101010101" charset="-122"/>
                <a:ea typeface="罗西钢笔行楷" panose="02010800040101010101" charset="-122"/>
              </a:rPr>
              <a:t>Thank you for watching</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edge">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par>
                                <p:cTn id="12" presetID="14" presetClass="entr" presetSubtype="5"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randombar(vertical)">
                                      <p:cBhvr>
                                        <p:cTn id="14" dur="500"/>
                                        <p:tgtEl>
                                          <p:spTgt spid="6"/>
                                        </p:tgtEl>
                                      </p:cBhvr>
                                    </p:animEffect>
                                  </p:childTnLst>
                                </p:cTn>
                              </p:par>
                            </p:childTnLst>
                          </p:cTn>
                        </p:par>
                        <p:par>
                          <p:cTn id="15" fill="hold">
                            <p:stCondLst>
                              <p:cond delay="1000"/>
                            </p:stCondLst>
                            <p:childTnLst>
                              <p:par>
                                <p:cTn id="16" presetID="14" presetClass="entr" presetSubtype="10" fill="hold"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randombar(horizontal)">
                                      <p:cBhvr>
                                        <p:cTn id="18" dur="500"/>
                                        <p:tgtEl>
                                          <p:spTgt spid="13"/>
                                        </p:tgtEl>
                                      </p:cBhvr>
                                    </p:animEffect>
                                  </p:childTnLst>
                                </p:cTn>
                              </p:par>
                              <p:par>
                                <p:cTn id="19" presetID="14" presetClass="entr" presetSubtype="1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randombar(horizontal)">
                                      <p:cBhvr>
                                        <p:cTn id="21" dur="500"/>
                                        <p:tgtEl>
                                          <p:spTgt spid="14"/>
                                        </p:tgtEl>
                                      </p:cBhvr>
                                    </p:animEffect>
                                  </p:childTnLst>
                                </p:cTn>
                              </p:par>
                            </p:childTnLst>
                          </p:cTn>
                        </p:par>
                        <p:par>
                          <p:cTn id="22" fill="hold">
                            <p:stCondLst>
                              <p:cond delay="1500"/>
                            </p:stCondLst>
                            <p:childTnLst>
                              <p:par>
                                <p:cTn id="23" presetID="12" presetClass="entr" presetSubtype="4" fill="hold" grpId="1" nodeType="after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p:tgtEl>
                                          <p:spTgt spid="18"/>
                                        </p:tgtEl>
                                        <p:attrNameLst>
                                          <p:attrName>ppt_y</p:attrName>
                                        </p:attrNameLst>
                                      </p:cBhvr>
                                      <p:tavLst>
                                        <p:tav tm="0">
                                          <p:val>
                                            <p:strVal val="#ppt_y+#ppt_h*1.125000"/>
                                          </p:val>
                                        </p:tav>
                                        <p:tav tm="100000">
                                          <p:val>
                                            <p:strVal val="#ppt_y"/>
                                          </p:val>
                                        </p:tav>
                                      </p:tavLst>
                                    </p:anim>
                                    <p:animEffect transition="in" filter="wipe(up)">
                                      <p:cBhvr>
                                        <p:cTn id="26" dur="500"/>
                                        <p:tgtEl>
                                          <p:spTgt spid="18"/>
                                        </p:tgtEl>
                                      </p:cBhvr>
                                    </p:animEffect>
                                  </p:childTnLst>
                                </p:cTn>
                              </p:par>
                            </p:childTnLst>
                          </p:cTn>
                        </p:par>
                        <p:par>
                          <p:cTn id="27" fill="hold">
                            <p:stCondLst>
                              <p:cond delay="2000"/>
                            </p:stCondLst>
                            <p:childTnLst>
                              <p:par>
                                <p:cTn id="28" presetID="12" presetClass="entr" presetSubtype="4" fill="hold" grpId="1"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p:tgtEl>
                                          <p:spTgt spid="19"/>
                                        </p:tgtEl>
                                        <p:attrNameLst>
                                          <p:attrName>ppt_y</p:attrName>
                                        </p:attrNameLst>
                                      </p:cBhvr>
                                      <p:tavLst>
                                        <p:tav tm="0">
                                          <p:val>
                                            <p:strVal val="#ppt_y+#ppt_h*1.125000"/>
                                          </p:val>
                                        </p:tav>
                                        <p:tav tm="100000">
                                          <p:val>
                                            <p:strVal val="#ppt_y"/>
                                          </p:val>
                                        </p:tav>
                                      </p:tavLst>
                                    </p:anim>
                                    <p:animEffect transition="in" filter="wipe(up)">
                                      <p:cBhvr>
                                        <p:cTn id="3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19" grpId="0"/>
      <p:bldP spid="19"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阴影"/>
          <p:cNvPicPr>
            <a:picLocks noChangeAspect="1"/>
          </p:cNvPicPr>
          <p:nvPr/>
        </p:nvPicPr>
        <p:blipFill>
          <a:blip r:embed="rId2"/>
          <a:stretch>
            <a:fillRect/>
          </a:stretch>
        </p:blipFill>
        <p:spPr>
          <a:xfrm>
            <a:off x="2294890" y="1798955"/>
            <a:ext cx="7601585" cy="3545840"/>
          </a:xfrm>
          <a:prstGeom prst="rect">
            <a:avLst/>
          </a:prstGeom>
        </p:spPr>
      </p:pic>
      <p:pic>
        <p:nvPicPr>
          <p:cNvPr id="3" name="图片 2" descr="饮料"/>
          <p:cNvPicPr>
            <a:picLocks noChangeAspect="1"/>
          </p:cNvPicPr>
          <p:nvPr/>
        </p:nvPicPr>
        <p:blipFill>
          <a:blip r:embed="rId3"/>
          <a:stretch>
            <a:fillRect/>
          </a:stretch>
        </p:blipFill>
        <p:spPr>
          <a:xfrm>
            <a:off x="10730865" y="4404360"/>
            <a:ext cx="1010285" cy="2061845"/>
          </a:xfrm>
          <a:prstGeom prst="rect">
            <a:avLst/>
          </a:prstGeom>
        </p:spPr>
      </p:pic>
      <p:sp>
        <p:nvSpPr>
          <p:cNvPr id="4" name="文本框 3"/>
          <p:cNvSpPr txBox="1"/>
          <p:nvPr/>
        </p:nvSpPr>
        <p:spPr>
          <a:xfrm>
            <a:off x="4859020" y="2157095"/>
            <a:ext cx="2472690" cy="701040"/>
          </a:xfrm>
          <a:prstGeom prst="rect">
            <a:avLst/>
          </a:prstGeom>
          <a:noFill/>
        </p:spPr>
        <p:txBody>
          <a:bodyPr wrap="square" rtlCol="0">
            <a:spAutoFit/>
          </a:bodyPr>
          <a:lstStyle/>
          <a:p>
            <a:pPr algn="ctr"/>
            <a:r>
              <a:rPr lang="en-US" altLang="zh-CN" sz="4000">
                <a:solidFill>
                  <a:srgbClr val="55463D"/>
                </a:solidFill>
                <a:latin typeface="罗西钢笔行楷" panose="02010800040101010101" charset="-122"/>
                <a:ea typeface="罗西钢笔行楷" panose="02010800040101010101" charset="-122"/>
              </a:rPr>
              <a:t>Part.01</a:t>
            </a:r>
          </a:p>
        </p:txBody>
      </p:sp>
      <p:sp>
        <p:nvSpPr>
          <p:cNvPr id="5" name="文本框 4"/>
          <p:cNvSpPr txBox="1"/>
          <p:nvPr/>
        </p:nvSpPr>
        <p:spPr>
          <a:xfrm>
            <a:off x="4269105" y="3013075"/>
            <a:ext cx="3651885" cy="1463040"/>
          </a:xfrm>
          <a:prstGeom prst="rect">
            <a:avLst/>
          </a:prstGeom>
          <a:noFill/>
        </p:spPr>
        <p:txBody>
          <a:bodyPr wrap="square" rtlCol="0">
            <a:spAutoFit/>
          </a:bodyPr>
          <a:lstStyle/>
          <a:p>
            <a:pPr algn="ctr" fontAlgn="auto">
              <a:lnSpc>
                <a:spcPct val="150000"/>
              </a:lnSpc>
            </a:pPr>
            <a:r>
              <a:rPr lang="zh-CN" altLang="en-US" sz="3200">
                <a:solidFill>
                  <a:srgbClr val="55463D"/>
                </a:solidFill>
                <a:latin typeface="罗西钢笔行楷" panose="02010800040101010101" charset="-122"/>
                <a:ea typeface="罗西钢笔行楷" panose="02010800040101010101" charset="-122"/>
                <a:sym typeface="+mn-ea"/>
              </a:rPr>
              <a:t>单击此处输入标题</a:t>
            </a:r>
            <a:endParaRPr lang="zh-CN" altLang="en-US" sz="3200">
              <a:solidFill>
                <a:srgbClr val="55463D"/>
              </a:solidFill>
              <a:latin typeface="罗西钢笔行楷" panose="02010800040101010101" charset="-122"/>
              <a:ea typeface="罗西钢笔行楷" panose="02010800040101010101" charset="-122"/>
            </a:endParaRPr>
          </a:p>
          <a:p>
            <a:pPr algn="ctr" fontAlgn="auto">
              <a:lnSpc>
                <a:spcPct val="150000"/>
              </a:lnSpc>
            </a:pPr>
            <a:r>
              <a:rPr lang="zh-CN" altLang="en-US" sz="2800">
                <a:solidFill>
                  <a:srgbClr val="55463D"/>
                </a:solidFill>
                <a:latin typeface="罗西钢笔行楷" panose="02010800040101010101" charset="-122"/>
                <a:ea typeface="罗西钢笔行楷" panose="02010800040101010101" charset="-122"/>
                <a:sym typeface="+mn-ea"/>
              </a:rPr>
              <a:t>Click here to enter a title</a:t>
            </a:r>
            <a:endParaRPr lang="zh-CN" altLang="en-US" sz="2800"/>
          </a:p>
        </p:txBody>
      </p:sp>
      <p:pic>
        <p:nvPicPr>
          <p:cNvPr id="24" name="图片 23" descr="树枝"/>
          <p:cNvPicPr>
            <a:picLocks noChangeAspect="1"/>
          </p:cNvPicPr>
          <p:nvPr/>
        </p:nvPicPr>
        <p:blipFill>
          <a:blip r:embed="rId4"/>
          <a:stretch>
            <a:fillRect/>
          </a:stretch>
        </p:blipFill>
        <p:spPr>
          <a:xfrm>
            <a:off x="-10160" y="-22225"/>
            <a:ext cx="1713230" cy="184404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strVal val="#ppt_w*0.70"/>
                                          </p:val>
                                        </p:tav>
                                        <p:tav tm="100000">
                                          <p:val>
                                            <p:strVal val="#ppt_w"/>
                                          </p:val>
                                        </p:tav>
                                      </p:tavLst>
                                    </p:anim>
                                    <p:anim calcmode="lin" valueType="num">
                                      <p:cBhvr>
                                        <p:cTn id="17" dur="500" fill="hold"/>
                                        <p:tgtEl>
                                          <p:spTgt spid="2"/>
                                        </p:tgtEl>
                                        <p:attrNameLst>
                                          <p:attrName>ppt_h</p:attrName>
                                        </p:attrNameLst>
                                      </p:cBhvr>
                                      <p:tavLst>
                                        <p:tav tm="0">
                                          <p:val>
                                            <p:strVal val="#ppt_h"/>
                                          </p:val>
                                        </p:tav>
                                        <p:tav tm="100000">
                                          <p:val>
                                            <p:strVal val="#ppt_h"/>
                                          </p:val>
                                        </p:tav>
                                      </p:tavLst>
                                    </p:anim>
                                    <p:animEffect transition="in" filter="fade">
                                      <p:cBhvr>
                                        <p:cTn id="18" dur="500"/>
                                        <p:tgtEl>
                                          <p:spTgt spid="2"/>
                                        </p:tgtEl>
                                      </p:cBhvr>
                                    </p:animEffect>
                                  </p:childTnLst>
                                </p:cTn>
                              </p:par>
                            </p:childTnLst>
                          </p:cTn>
                        </p:par>
                        <p:par>
                          <p:cTn id="19" fill="hold">
                            <p:stCondLst>
                              <p:cond delay="1000"/>
                            </p:stCondLst>
                            <p:childTnLst>
                              <p:par>
                                <p:cTn id="20" presetID="12" presetClass="entr" presetSubtype="1"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ppt_y</p:attrName>
                                        </p:attrNameLst>
                                      </p:cBhvr>
                                      <p:tavLst>
                                        <p:tav tm="0">
                                          <p:val>
                                            <p:strVal val="#ppt_y-#ppt_h*1.125000"/>
                                          </p:val>
                                        </p:tav>
                                        <p:tav tm="100000">
                                          <p:val>
                                            <p:strVal val="#ppt_y"/>
                                          </p:val>
                                        </p:tav>
                                      </p:tavLst>
                                    </p:anim>
                                    <p:animEffect transition="in" filter="wipe(down)">
                                      <p:cBhvr>
                                        <p:cTn id="23" dur="500"/>
                                        <p:tgtEl>
                                          <p:spTgt spid="4"/>
                                        </p:tgtEl>
                                      </p:cBhvr>
                                    </p:animEffect>
                                  </p:childTnLst>
                                </p:cTn>
                              </p:par>
                            </p:childTnLst>
                          </p:cTn>
                        </p:par>
                        <p:par>
                          <p:cTn id="24" fill="hold">
                            <p:stCondLst>
                              <p:cond delay="1500"/>
                            </p:stCondLst>
                            <p:childTnLst>
                              <p:par>
                                <p:cTn id="25" presetID="14" presetClass="entr" presetSubtype="5"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12" name="七角星 11"/>
          <p:cNvSpPr/>
          <p:nvPr/>
        </p:nvSpPr>
        <p:spPr>
          <a:xfrm>
            <a:off x="4091940" y="1862455"/>
            <a:ext cx="4008120" cy="4008120"/>
          </a:xfrm>
          <a:prstGeom prst="star7">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连接符 13"/>
          <p:cNvCxnSpPr/>
          <p:nvPr/>
        </p:nvCxnSpPr>
        <p:spPr>
          <a:xfrm>
            <a:off x="3784600" y="1862455"/>
            <a:ext cx="0" cy="406908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392160" y="1862455"/>
            <a:ext cx="0" cy="4069080"/>
          </a:xfrm>
          <a:prstGeom prst="line">
            <a:avLst/>
          </a:prstGeom>
          <a:ln w="12700">
            <a:solidFill>
              <a:srgbClr val="55463D"/>
            </a:solidFill>
          </a:ln>
        </p:spPr>
        <p:style>
          <a:lnRef idx="1">
            <a:schemeClr val="accent1"/>
          </a:lnRef>
          <a:fillRef idx="0">
            <a:schemeClr val="accent1"/>
          </a:fillRef>
          <a:effectRef idx="0">
            <a:schemeClr val="accent1"/>
          </a:effectRef>
          <a:fontRef idx="minor">
            <a:schemeClr val="tx1"/>
          </a:fontRef>
        </p:style>
      </p:cxnSp>
      <p:sp>
        <p:nvSpPr>
          <p:cNvPr id="16" name="TextBox 24"/>
          <p:cNvSpPr txBox="1"/>
          <p:nvPr/>
        </p:nvSpPr>
        <p:spPr>
          <a:xfrm>
            <a:off x="1131699" y="2304701"/>
            <a:ext cx="2337435" cy="335280"/>
          </a:xfrm>
          <a:prstGeom prst="rect">
            <a:avLst/>
          </a:prstGeom>
          <a:noFill/>
        </p:spPr>
        <p:txBody>
          <a:bodyPr wrap="none" rtlCol="0">
            <a:spAutoFit/>
          </a:bodyPr>
          <a:lstStyle/>
          <a:p>
            <a:pPr algn="ctr"/>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7" name="TextBox 24"/>
          <p:cNvSpPr txBox="1"/>
          <p:nvPr/>
        </p:nvSpPr>
        <p:spPr>
          <a:xfrm>
            <a:off x="1005205" y="2944495"/>
            <a:ext cx="2590800" cy="2651760"/>
          </a:xfrm>
          <a:prstGeom prst="rect">
            <a:avLst/>
          </a:prstGeom>
          <a:noFill/>
        </p:spPr>
        <p:txBody>
          <a:bodyPr wrap="square" rtlCol="0">
            <a:spAutoFit/>
          </a:body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8" name="TextBox 24"/>
          <p:cNvSpPr txBox="1"/>
          <p:nvPr/>
        </p:nvSpPr>
        <p:spPr>
          <a:xfrm>
            <a:off x="8726299" y="2304701"/>
            <a:ext cx="2337435" cy="335280"/>
          </a:xfrm>
          <a:prstGeom prst="rect">
            <a:avLst/>
          </a:prstGeom>
          <a:noFill/>
        </p:spPr>
        <p:txBody>
          <a:bodyPr wrap="none" rtlCol="0">
            <a:spAutoFit/>
          </a:bodyPr>
          <a:lstStyle/>
          <a:p>
            <a:pPr algn="ctr"/>
            <a:r>
              <a:rPr lang="en-US" altLang="zh-CN" sz="1600" b="1" dirty="0">
                <a:solidFill>
                  <a:schemeClr val="tx1">
                    <a:lumMod val="65000"/>
                    <a:lumOff val="35000"/>
                  </a:schemeClr>
                </a:solidFill>
                <a:latin typeface="罗西钢笔行楷" panose="02010800040101010101" charset="-122"/>
                <a:ea typeface="罗西钢笔行楷" panose="02010800040101010101" charset="-122"/>
              </a:rPr>
              <a:t>KNOWLEDGE IS POWER</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
        <p:nvSpPr>
          <p:cNvPr id="19" name="TextBox 24"/>
          <p:cNvSpPr txBox="1"/>
          <p:nvPr/>
        </p:nvSpPr>
        <p:spPr>
          <a:xfrm>
            <a:off x="8599805" y="2944495"/>
            <a:ext cx="2590800" cy="2651760"/>
          </a:xfrm>
          <a:prstGeom prst="rect">
            <a:avLst/>
          </a:prstGeom>
          <a:noFill/>
        </p:spPr>
        <p:txBody>
          <a:bodyPr wrap="square" rtlCol="0">
            <a:spAutoFit/>
          </a:bodyPr>
          <a:lstStyle/>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ctr">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600" b="1" dirty="0">
              <a:solidFill>
                <a:schemeClr val="tx1">
                  <a:lumMod val="65000"/>
                  <a:lumOff val="35000"/>
                </a:schemeClr>
              </a:solidFill>
              <a:latin typeface="罗西钢笔行楷" panose="02010800040101010101" charset="-122"/>
              <a:ea typeface="罗西钢笔行楷" panose="02010800040101010101" charset="-122"/>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p:stCondLst>
                              <p:cond delay="2000"/>
                            </p:stCondLst>
                            <p:childTnLst>
                              <p:par>
                                <p:cTn id="25" presetID="22" presetClass="entr" presetSubtype="1"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up)">
                                      <p:cBhvr>
                                        <p:cTn id="27" dur="500"/>
                                        <p:tgtEl>
                                          <p:spTgt spid="14"/>
                                        </p:tgtEl>
                                      </p:cBhvr>
                                    </p:animEffect>
                                  </p:childTnLst>
                                </p:cTn>
                              </p:par>
                            </p:childTnLst>
                          </p:cTn>
                        </p:par>
                        <p:par>
                          <p:cTn id="28" fill="hold">
                            <p:stCondLst>
                              <p:cond delay="2500"/>
                            </p:stCondLst>
                            <p:childTnLst>
                              <p:par>
                                <p:cTn id="29" presetID="14" presetClass="entr" presetSubtype="5" fill="hold" grpId="0"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randombar(vertical)">
                                      <p:cBhvr>
                                        <p:cTn id="31" dur="500"/>
                                        <p:tgtEl>
                                          <p:spTgt spid="12"/>
                                        </p:tgtEl>
                                      </p:cBhvr>
                                    </p:animEffect>
                                  </p:childTnLst>
                                </p:cTn>
                              </p:par>
                            </p:childTnLst>
                          </p:cTn>
                        </p:par>
                        <p:par>
                          <p:cTn id="32" fill="hold">
                            <p:stCondLst>
                              <p:cond delay="3000"/>
                            </p:stCondLst>
                            <p:childTnLst>
                              <p:par>
                                <p:cTn id="33" presetID="22" presetClass="entr" presetSubtype="1"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up)">
                                      <p:cBhvr>
                                        <p:cTn id="35" dur="500"/>
                                        <p:tgtEl>
                                          <p:spTgt spid="15"/>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wipe(left)">
                                      <p:cBhvr>
                                        <p:cTn id="39" dur="500"/>
                                        <p:tgtEl>
                                          <p:spTgt spid="18"/>
                                        </p:tgtEl>
                                      </p:cBhvr>
                                    </p:animEffect>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wipe(left)">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bldLvl="0" animBg="1"/>
      <p:bldP spid="16" grpId="0"/>
      <p:bldP spid="17" grpId="0"/>
      <p:bldP spid="18"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34" name="Rectangle 90"/>
          <p:cNvSpPr/>
          <p:nvPr/>
        </p:nvSpPr>
        <p:spPr>
          <a:xfrm>
            <a:off x="915670" y="182435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tx1">
                  <a:lumMod val="65000"/>
                  <a:lumOff val="35000"/>
                </a:schemeClr>
              </a:solidFill>
            </a:endParaRPr>
          </a:p>
        </p:txBody>
      </p:sp>
      <p:grpSp>
        <p:nvGrpSpPr>
          <p:cNvPr id="44" name="Group 34"/>
          <p:cNvGrpSpPr/>
          <p:nvPr/>
        </p:nvGrpSpPr>
        <p:grpSpPr>
          <a:xfrm>
            <a:off x="995045" y="2605405"/>
            <a:ext cx="2279650" cy="1219835"/>
            <a:chOff x="-1372491" y="2029347"/>
            <a:chExt cx="1917579" cy="914957"/>
          </a:xfrm>
        </p:grpSpPr>
        <p:sp>
          <p:nvSpPr>
            <p:cNvPr id="46"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47"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42" name="Rectangle 91"/>
          <p:cNvSpPr/>
          <p:nvPr/>
        </p:nvSpPr>
        <p:spPr>
          <a:xfrm>
            <a:off x="3556635" y="182308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6" name="Group 34"/>
          <p:cNvGrpSpPr/>
          <p:nvPr/>
        </p:nvGrpSpPr>
        <p:grpSpPr>
          <a:xfrm>
            <a:off x="3635375" y="2605405"/>
            <a:ext cx="2279650" cy="1219835"/>
            <a:chOff x="-1372491" y="2029347"/>
            <a:chExt cx="1917579" cy="914957"/>
          </a:xfrm>
        </p:grpSpPr>
        <p:sp>
          <p:nvSpPr>
            <p:cNvPr id="7"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8"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48" name="Rectangle 93"/>
          <p:cNvSpPr/>
          <p:nvPr/>
        </p:nvSpPr>
        <p:spPr>
          <a:xfrm>
            <a:off x="6197600" y="182308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9" name="Group 34"/>
          <p:cNvGrpSpPr/>
          <p:nvPr/>
        </p:nvGrpSpPr>
        <p:grpSpPr>
          <a:xfrm>
            <a:off x="6276975" y="2605405"/>
            <a:ext cx="2279650" cy="1219835"/>
            <a:chOff x="-1372491" y="2029347"/>
            <a:chExt cx="1917579" cy="914957"/>
          </a:xfrm>
        </p:grpSpPr>
        <p:sp>
          <p:nvSpPr>
            <p:cNvPr id="10"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11"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63" name="Rectangle 92"/>
          <p:cNvSpPr/>
          <p:nvPr/>
        </p:nvSpPr>
        <p:spPr>
          <a:xfrm>
            <a:off x="8838565" y="1821180"/>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12" name="Group 34"/>
          <p:cNvGrpSpPr/>
          <p:nvPr/>
        </p:nvGrpSpPr>
        <p:grpSpPr>
          <a:xfrm>
            <a:off x="8917305" y="2605405"/>
            <a:ext cx="2279650" cy="1219835"/>
            <a:chOff x="-1372491" y="2029347"/>
            <a:chExt cx="1917579" cy="914957"/>
          </a:xfrm>
        </p:grpSpPr>
        <p:sp>
          <p:nvSpPr>
            <p:cNvPr id="13"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14"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69" name="Rectangle 96"/>
          <p:cNvSpPr/>
          <p:nvPr/>
        </p:nvSpPr>
        <p:spPr>
          <a:xfrm>
            <a:off x="3556635" y="415734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15" name="Group 34"/>
          <p:cNvGrpSpPr/>
          <p:nvPr/>
        </p:nvGrpSpPr>
        <p:grpSpPr>
          <a:xfrm>
            <a:off x="3636010" y="4941570"/>
            <a:ext cx="2279650" cy="1219835"/>
            <a:chOff x="-1372491" y="2029347"/>
            <a:chExt cx="1917579" cy="914957"/>
          </a:xfrm>
        </p:grpSpPr>
        <p:sp>
          <p:nvSpPr>
            <p:cNvPr id="16"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17"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81" name="Rectangle 95"/>
          <p:cNvSpPr/>
          <p:nvPr/>
        </p:nvSpPr>
        <p:spPr>
          <a:xfrm>
            <a:off x="6212205" y="415734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18" name="Group 34"/>
          <p:cNvGrpSpPr/>
          <p:nvPr/>
        </p:nvGrpSpPr>
        <p:grpSpPr>
          <a:xfrm>
            <a:off x="6291580" y="4933315"/>
            <a:ext cx="2279650" cy="1219835"/>
            <a:chOff x="-1372491" y="2029347"/>
            <a:chExt cx="1917579" cy="914957"/>
          </a:xfrm>
        </p:grpSpPr>
        <p:sp>
          <p:nvSpPr>
            <p:cNvPr id="19"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20"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5" name="Rectangle 90"/>
          <p:cNvSpPr/>
          <p:nvPr/>
        </p:nvSpPr>
        <p:spPr>
          <a:xfrm>
            <a:off x="910590" y="415734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solidFill>
                <a:schemeClr val="tx1">
                  <a:lumMod val="65000"/>
                  <a:lumOff val="35000"/>
                </a:schemeClr>
              </a:solidFill>
            </a:endParaRPr>
          </a:p>
        </p:txBody>
      </p:sp>
      <p:sp>
        <p:nvSpPr>
          <p:cNvPr id="27" name="Rectangle 92"/>
          <p:cNvSpPr/>
          <p:nvPr/>
        </p:nvSpPr>
        <p:spPr>
          <a:xfrm>
            <a:off x="8843645" y="4157345"/>
            <a:ext cx="2437765" cy="2132965"/>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p>
        </p:txBody>
      </p:sp>
      <p:grpSp>
        <p:nvGrpSpPr>
          <p:cNvPr id="28" name="Group 34"/>
          <p:cNvGrpSpPr/>
          <p:nvPr/>
        </p:nvGrpSpPr>
        <p:grpSpPr>
          <a:xfrm>
            <a:off x="8906510" y="4933315"/>
            <a:ext cx="2279650" cy="1219835"/>
            <a:chOff x="-1372491" y="2029347"/>
            <a:chExt cx="1917579" cy="914957"/>
          </a:xfrm>
        </p:grpSpPr>
        <p:sp>
          <p:nvSpPr>
            <p:cNvPr id="29"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30"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grpSp>
        <p:nvGrpSpPr>
          <p:cNvPr id="31" name="Group 34"/>
          <p:cNvGrpSpPr/>
          <p:nvPr/>
        </p:nvGrpSpPr>
        <p:grpSpPr>
          <a:xfrm>
            <a:off x="1005840" y="5009515"/>
            <a:ext cx="2279650" cy="1219835"/>
            <a:chOff x="-1372491" y="2029347"/>
            <a:chExt cx="1917579" cy="914957"/>
          </a:xfrm>
        </p:grpSpPr>
        <p:sp>
          <p:nvSpPr>
            <p:cNvPr id="32" name="TextBox 37"/>
            <p:cNvSpPr txBox="1"/>
            <p:nvPr/>
          </p:nvSpPr>
          <p:spPr>
            <a:xfrm>
              <a:off x="-1372491" y="2317396"/>
              <a:ext cx="1908313" cy="626908"/>
            </a:xfrm>
            <a:prstGeom prst="rect">
              <a:avLst/>
            </a:prstGeom>
            <a:noFill/>
          </p:spPr>
          <p:txBody>
            <a:bodyPr wrap="square">
              <a:spAutoFit/>
            </a:bodyPr>
            <a:lstStyle/>
            <a:p>
              <a:pPr algn="ctr" fontAlgn="auto">
                <a:lnSpc>
                  <a:spcPct val="100000"/>
                </a:lnSpc>
              </a:pPr>
              <a:r>
                <a:rPr lang="zh-CN" altLang="en-US" sz="1200" dirty="0">
                  <a:solidFill>
                    <a:schemeClr val="tx1">
                      <a:lumMod val="65000"/>
                      <a:lumOff val="35000"/>
                    </a:schemeClr>
                  </a:solidFill>
                  <a:latin typeface="微软雅黑" panose="020B0503020204020204" charset="-122"/>
                  <a:ea typeface="微软雅黑" panose="020B0503020204020204" charset="-122"/>
                  <a:sym typeface="+mn-ea"/>
                </a:rPr>
                <a:t>If they throw stones at you, don’t throw back, use them to build your own foundation instead.</a:t>
              </a:r>
            </a:p>
          </p:txBody>
        </p:sp>
        <p:sp>
          <p:nvSpPr>
            <p:cNvPr id="33" name="TextBox 38"/>
            <p:cNvSpPr txBox="1"/>
            <p:nvPr/>
          </p:nvSpPr>
          <p:spPr>
            <a:xfrm>
              <a:off x="-1363224" y="2029347"/>
              <a:ext cx="1908312" cy="308690"/>
            </a:xfrm>
            <a:prstGeom prst="rect">
              <a:avLst/>
            </a:prstGeom>
            <a:noFill/>
          </p:spPr>
          <p:txBody>
            <a:bodyPr wrap="square" rtlCol="0" anchor="ctr">
              <a:spAutoFit/>
            </a:bodyPr>
            <a:lstStyle/>
            <a:p>
              <a:pPr algn="ctr">
                <a:lnSpc>
                  <a:spcPct val="150000"/>
                </a:lnSpc>
              </a:pPr>
              <a:r>
                <a:rPr lang="zh-CN" altLang="en-US" sz="1400" b="1">
                  <a:solidFill>
                    <a:schemeClr val="tx1">
                      <a:lumMod val="65000"/>
                      <a:lumOff val="35000"/>
                    </a:schemeClr>
                  </a:solidFill>
                  <a:latin typeface="微软雅黑" panose="020B0503020204020204" charset="-122"/>
                  <a:ea typeface="微软雅黑" panose="020B0503020204020204" charset="-122"/>
                  <a:sym typeface="+mn-ea"/>
                </a:rPr>
                <a:t>单击此处输入标题</a:t>
              </a:r>
              <a:endParaRPr lang="zh-CN" altLang="en-US" sz="1400" b="1" dirty="0">
                <a:solidFill>
                  <a:schemeClr val="tx1">
                    <a:lumMod val="65000"/>
                    <a:lumOff val="35000"/>
                  </a:schemeClr>
                </a:solidFill>
                <a:latin typeface="微软雅黑" panose="020B0503020204020204" charset="-122"/>
                <a:ea typeface="微软雅黑" panose="020B0503020204020204" charset="-122"/>
                <a:sym typeface="+mn-ea"/>
              </a:endParaRPr>
            </a:p>
          </p:txBody>
        </p:sp>
      </p:grpSp>
      <p:sp>
        <p:nvSpPr>
          <p:cNvPr id="2050" name="照相机"/>
          <p:cNvSpPr/>
          <p:nvPr/>
        </p:nvSpPr>
        <p:spPr bwMode="auto">
          <a:xfrm>
            <a:off x="1873250" y="2030095"/>
            <a:ext cx="555625" cy="438785"/>
          </a:xfrm>
          <a:custGeom>
            <a:avLst/>
            <a:gdLst/>
            <a:ahLst/>
            <a:cxnLst/>
            <a:rect l="0" t="0" r="r" b="b"/>
            <a:pathLst>
              <a:path w="1166813" h="874713">
                <a:moveTo>
                  <a:pt x="631825" y="339725"/>
                </a:moveTo>
                <a:lnTo>
                  <a:pt x="639247" y="339990"/>
                </a:lnTo>
                <a:lnTo>
                  <a:pt x="646669" y="340520"/>
                </a:lnTo>
                <a:lnTo>
                  <a:pt x="654090" y="341314"/>
                </a:lnTo>
                <a:lnTo>
                  <a:pt x="661247" y="342638"/>
                </a:lnTo>
                <a:lnTo>
                  <a:pt x="668404" y="344227"/>
                </a:lnTo>
                <a:lnTo>
                  <a:pt x="675296" y="346081"/>
                </a:lnTo>
                <a:lnTo>
                  <a:pt x="681922" y="348729"/>
                </a:lnTo>
                <a:lnTo>
                  <a:pt x="688814" y="351377"/>
                </a:lnTo>
                <a:lnTo>
                  <a:pt x="695175" y="354026"/>
                </a:lnTo>
                <a:lnTo>
                  <a:pt x="701537" y="357204"/>
                </a:lnTo>
                <a:lnTo>
                  <a:pt x="707633" y="360646"/>
                </a:lnTo>
                <a:lnTo>
                  <a:pt x="713465" y="364619"/>
                </a:lnTo>
                <a:lnTo>
                  <a:pt x="719296" y="368856"/>
                </a:lnTo>
                <a:lnTo>
                  <a:pt x="724862" y="373093"/>
                </a:lnTo>
                <a:lnTo>
                  <a:pt x="730164" y="377595"/>
                </a:lnTo>
                <a:lnTo>
                  <a:pt x="735200" y="382362"/>
                </a:lnTo>
                <a:lnTo>
                  <a:pt x="739971" y="387658"/>
                </a:lnTo>
                <a:lnTo>
                  <a:pt x="744742" y="392955"/>
                </a:lnTo>
                <a:lnTo>
                  <a:pt x="748983" y="398251"/>
                </a:lnTo>
                <a:lnTo>
                  <a:pt x="752959" y="404077"/>
                </a:lnTo>
                <a:lnTo>
                  <a:pt x="756670" y="409903"/>
                </a:lnTo>
                <a:lnTo>
                  <a:pt x="760116" y="415994"/>
                </a:lnTo>
                <a:lnTo>
                  <a:pt x="763562" y="422615"/>
                </a:lnTo>
                <a:lnTo>
                  <a:pt x="766477" y="428971"/>
                </a:lnTo>
                <a:lnTo>
                  <a:pt x="769128" y="435326"/>
                </a:lnTo>
                <a:lnTo>
                  <a:pt x="771514" y="442477"/>
                </a:lnTo>
                <a:lnTo>
                  <a:pt x="773369" y="449097"/>
                </a:lnTo>
                <a:lnTo>
                  <a:pt x="774959" y="456247"/>
                </a:lnTo>
                <a:lnTo>
                  <a:pt x="776285" y="463663"/>
                </a:lnTo>
                <a:lnTo>
                  <a:pt x="777080" y="470813"/>
                </a:lnTo>
                <a:lnTo>
                  <a:pt x="777610" y="478228"/>
                </a:lnTo>
                <a:lnTo>
                  <a:pt x="777875" y="485643"/>
                </a:lnTo>
                <a:lnTo>
                  <a:pt x="777610" y="493058"/>
                </a:lnTo>
                <a:lnTo>
                  <a:pt x="777080" y="500738"/>
                </a:lnTo>
                <a:lnTo>
                  <a:pt x="776285" y="507888"/>
                </a:lnTo>
                <a:lnTo>
                  <a:pt x="774959" y="515303"/>
                </a:lnTo>
                <a:lnTo>
                  <a:pt x="773369" y="522188"/>
                </a:lnTo>
                <a:lnTo>
                  <a:pt x="771514" y="529074"/>
                </a:lnTo>
                <a:lnTo>
                  <a:pt x="769128" y="535959"/>
                </a:lnTo>
                <a:lnTo>
                  <a:pt x="766477" y="542580"/>
                </a:lnTo>
                <a:lnTo>
                  <a:pt x="763562" y="548936"/>
                </a:lnTo>
                <a:lnTo>
                  <a:pt x="760116" y="555291"/>
                </a:lnTo>
                <a:lnTo>
                  <a:pt x="756670" y="561382"/>
                </a:lnTo>
                <a:lnTo>
                  <a:pt x="752959" y="567208"/>
                </a:lnTo>
                <a:lnTo>
                  <a:pt x="748983" y="573034"/>
                </a:lnTo>
                <a:lnTo>
                  <a:pt x="744742" y="578596"/>
                </a:lnTo>
                <a:lnTo>
                  <a:pt x="739971" y="583892"/>
                </a:lnTo>
                <a:lnTo>
                  <a:pt x="735200" y="588659"/>
                </a:lnTo>
                <a:lnTo>
                  <a:pt x="730164" y="593691"/>
                </a:lnTo>
                <a:lnTo>
                  <a:pt x="724862" y="598458"/>
                </a:lnTo>
                <a:lnTo>
                  <a:pt x="719296" y="602695"/>
                </a:lnTo>
                <a:lnTo>
                  <a:pt x="713465" y="606667"/>
                </a:lnTo>
                <a:lnTo>
                  <a:pt x="707633" y="610639"/>
                </a:lnTo>
                <a:lnTo>
                  <a:pt x="701537" y="614082"/>
                </a:lnTo>
                <a:lnTo>
                  <a:pt x="695175" y="617260"/>
                </a:lnTo>
                <a:lnTo>
                  <a:pt x="688814" y="620173"/>
                </a:lnTo>
                <a:lnTo>
                  <a:pt x="681922" y="622821"/>
                </a:lnTo>
                <a:lnTo>
                  <a:pt x="675296" y="624940"/>
                </a:lnTo>
                <a:lnTo>
                  <a:pt x="668404" y="626794"/>
                </a:lnTo>
                <a:lnTo>
                  <a:pt x="661247" y="628912"/>
                </a:lnTo>
                <a:lnTo>
                  <a:pt x="654090" y="629971"/>
                </a:lnTo>
                <a:lnTo>
                  <a:pt x="646669" y="631031"/>
                </a:lnTo>
                <a:lnTo>
                  <a:pt x="639247" y="631560"/>
                </a:lnTo>
                <a:lnTo>
                  <a:pt x="631825" y="631825"/>
                </a:lnTo>
                <a:lnTo>
                  <a:pt x="624403" y="631560"/>
                </a:lnTo>
                <a:lnTo>
                  <a:pt x="616982" y="631031"/>
                </a:lnTo>
                <a:lnTo>
                  <a:pt x="609560" y="629971"/>
                </a:lnTo>
                <a:lnTo>
                  <a:pt x="602403" y="628912"/>
                </a:lnTo>
                <a:lnTo>
                  <a:pt x="595511" y="626794"/>
                </a:lnTo>
                <a:lnTo>
                  <a:pt x="588355" y="624940"/>
                </a:lnTo>
                <a:lnTo>
                  <a:pt x="581728" y="622821"/>
                </a:lnTo>
                <a:lnTo>
                  <a:pt x="575102" y="620173"/>
                </a:lnTo>
                <a:lnTo>
                  <a:pt x="568475" y="617260"/>
                </a:lnTo>
                <a:lnTo>
                  <a:pt x="562378" y="614082"/>
                </a:lnTo>
                <a:lnTo>
                  <a:pt x="556282" y="610639"/>
                </a:lnTo>
                <a:lnTo>
                  <a:pt x="550186" y="606667"/>
                </a:lnTo>
                <a:lnTo>
                  <a:pt x="544619" y="602695"/>
                </a:lnTo>
                <a:lnTo>
                  <a:pt x="539053" y="598458"/>
                </a:lnTo>
                <a:lnTo>
                  <a:pt x="533487" y="593691"/>
                </a:lnTo>
                <a:lnTo>
                  <a:pt x="528450" y="588659"/>
                </a:lnTo>
                <a:lnTo>
                  <a:pt x="523679" y="583892"/>
                </a:lnTo>
                <a:lnTo>
                  <a:pt x="519173" y="578596"/>
                </a:lnTo>
                <a:lnTo>
                  <a:pt x="514667" y="573034"/>
                </a:lnTo>
                <a:lnTo>
                  <a:pt x="510691" y="567208"/>
                </a:lnTo>
                <a:lnTo>
                  <a:pt x="506980" y="561382"/>
                </a:lnTo>
                <a:lnTo>
                  <a:pt x="503534" y="555291"/>
                </a:lnTo>
                <a:lnTo>
                  <a:pt x="500354" y="548936"/>
                </a:lnTo>
                <a:lnTo>
                  <a:pt x="497438" y="542580"/>
                </a:lnTo>
                <a:lnTo>
                  <a:pt x="494522" y="535959"/>
                </a:lnTo>
                <a:lnTo>
                  <a:pt x="492402" y="529074"/>
                </a:lnTo>
                <a:lnTo>
                  <a:pt x="490281" y="522188"/>
                </a:lnTo>
                <a:lnTo>
                  <a:pt x="488691" y="515303"/>
                </a:lnTo>
                <a:lnTo>
                  <a:pt x="487366" y="507888"/>
                </a:lnTo>
                <a:lnTo>
                  <a:pt x="486570" y="500738"/>
                </a:lnTo>
                <a:lnTo>
                  <a:pt x="486040" y="493058"/>
                </a:lnTo>
                <a:lnTo>
                  <a:pt x="485775" y="485643"/>
                </a:lnTo>
                <a:lnTo>
                  <a:pt x="486040" y="478228"/>
                </a:lnTo>
                <a:lnTo>
                  <a:pt x="486570" y="470813"/>
                </a:lnTo>
                <a:lnTo>
                  <a:pt x="487366" y="463663"/>
                </a:lnTo>
                <a:lnTo>
                  <a:pt x="488691" y="456247"/>
                </a:lnTo>
                <a:lnTo>
                  <a:pt x="490281" y="449097"/>
                </a:lnTo>
                <a:lnTo>
                  <a:pt x="492402" y="442477"/>
                </a:lnTo>
                <a:lnTo>
                  <a:pt x="494522" y="435326"/>
                </a:lnTo>
                <a:lnTo>
                  <a:pt x="497438" y="428971"/>
                </a:lnTo>
                <a:lnTo>
                  <a:pt x="500354" y="422615"/>
                </a:lnTo>
                <a:lnTo>
                  <a:pt x="503534" y="415994"/>
                </a:lnTo>
                <a:lnTo>
                  <a:pt x="506980" y="409903"/>
                </a:lnTo>
                <a:lnTo>
                  <a:pt x="510691" y="404077"/>
                </a:lnTo>
                <a:lnTo>
                  <a:pt x="514667" y="398251"/>
                </a:lnTo>
                <a:lnTo>
                  <a:pt x="519173" y="392955"/>
                </a:lnTo>
                <a:lnTo>
                  <a:pt x="523679" y="387658"/>
                </a:lnTo>
                <a:lnTo>
                  <a:pt x="528450" y="382362"/>
                </a:lnTo>
                <a:lnTo>
                  <a:pt x="533487" y="377595"/>
                </a:lnTo>
                <a:lnTo>
                  <a:pt x="539053" y="373093"/>
                </a:lnTo>
                <a:lnTo>
                  <a:pt x="544619" y="368856"/>
                </a:lnTo>
                <a:lnTo>
                  <a:pt x="550186" y="364619"/>
                </a:lnTo>
                <a:lnTo>
                  <a:pt x="556282" y="360646"/>
                </a:lnTo>
                <a:lnTo>
                  <a:pt x="562378" y="357204"/>
                </a:lnTo>
                <a:lnTo>
                  <a:pt x="568475" y="354026"/>
                </a:lnTo>
                <a:lnTo>
                  <a:pt x="575102" y="351377"/>
                </a:lnTo>
                <a:lnTo>
                  <a:pt x="581728" y="348729"/>
                </a:lnTo>
                <a:lnTo>
                  <a:pt x="588355" y="346081"/>
                </a:lnTo>
                <a:lnTo>
                  <a:pt x="595511" y="344227"/>
                </a:lnTo>
                <a:lnTo>
                  <a:pt x="602403" y="342638"/>
                </a:lnTo>
                <a:lnTo>
                  <a:pt x="609560" y="341314"/>
                </a:lnTo>
                <a:lnTo>
                  <a:pt x="616982" y="340520"/>
                </a:lnTo>
                <a:lnTo>
                  <a:pt x="624403" y="339990"/>
                </a:lnTo>
                <a:lnTo>
                  <a:pt x="631825" y="339725"/>
                </a:lnTo>
                <a:close/>
                <a:moveTo>
                  <a:pt x="992942" y="242814"/>
                </a:moveTo>
                <a:lnTo>
                  <a:pt x="989237" y="243079"/>
                </a:lnTo>
                <a:lnTo>
                  <a:pt x="985797" y="243608"/>
                </a:lnTo>
                <a:lnTo>
                  <a:pt x="981827" y="244137"/>
                </a:lnTo>
                <a:lnTo>
                  <a:pt x="978387" y="244930"/>
                </a:lnTo>
                <a:lnTo>
                  <a:pt x="974947" y="245988"/>
                </a:lnTo>
                <a:lnTo>
                  <a:pt x="971506" y="247046"/>
                </a:lnTo>
                <a:lnTo>
                  <a:pt x="968331" y="248369"/>
                </a:lnTo>
                <a:lnTo>
                  <a:pt x="964890" y="249956"/>
                </a:lnTo>
                <a:lnTo>
                  <a:pt x="961714" y="251543"/>
                </a:lnTo>
                <a:lnTo>
                  <a:pt x="958803" y="253395"/>
                </a:lnTo>
                <a:lnTo>
                  <a:pt x="955892" y="255246"/>
                </a:lnTo>
                <a:lnTo>
                  <a:pt x="952981" y="257362"/>
                </a:lnTo>
                <a:lnTo>
                  <a:pt x="950335" y="259478"/>
                </a:lnTo>
                <a:lnTo>
                  <a:pt x="947424" y="261594"/>
                </a:lnTo>
                <a:lnTo>
                  <a:pt x="945042" y="264239"/>
                </a:lnTo>
                <a:lnTo>
                  <a:pt x="942660" y="266620"/>
                </a:lnTo>
                <a:lnTo>
                  <a:pt x="940278" y="269265"/>
                </a:lnTo>
                <a:lnTo>
                  <a:pt x="938161" y="272174"/>
                </a:lnTo>
                <a:lnTo>
                  <a:pt x="936044" y="275084"/>
                </a:lnTo>
                <a:lnTo>
                  <a:pt x="934192" y="277993"/>
                </a:lnTo>
                <a:lnTo>
                  <a:pt x="932604" y="280903"/>
                </a:lnTo>
                <a:lnTo>
                  <a:pt x="931016" y="284077"/>
                </a:lnTo>
                <a:lnTo>
                  <a:pt x="929428" y="287251"/>
                </a:lnTo>
                <a:lnTo>
                  <a:pt x="927840" y="290425"/>
                </a:lnTo>
                <a:lnTo>
                  <a:pt x="926782" y="294128"/>
                </a:lnTo>
                <a:lnTo>
                  <a:pt x="925723" y="297567"/>
                </a:lnTo>
                <a:lnTo>
                  <a:pt x="924929" y="301005"/>
                </a:lnTo>
                <a:lnTo>
                  <a:pt x="924400" y="304444"/>
                </a:lnTo>
                <a:lnTo>
                  <a:pt x="923870" y="308147"/>
                </a:lnTo>
                <a:lnTo>
                  <a:pt x="923606" y="312114"/>
                </a:lnTo>
                <a:lnTo>
                  <a:pt x="923606" y="315817"/>
                </a:lnTo>
                <a:lnTo>
                  <a:pt x="923606" y="319520"/>
                </a:lnTo>
                <a:lnTo>
                  <a:pt x="923870" y="323223"/>
                </a:lnTo>
                <a:lnTo>
                  <a:pt x="924400" y="326662"/>
                </a:lnTo>
                <a:lnTo>
                  <a:pt x="924929" y="330630"/>
                </a:lnTo>
                <a:lnTo>
                  <a:pt x="925723" y="334068"/>
                </a:lnTo>
                <a:lnTo>
                  <a:pt x="926782" y="337242"/>
                </a:lnTo>
                <a:lnTo>
                  <a:pt x="927840" y="340681"/>
                </a:lnTo>
                <a:lnTo>
                  <a:pt x="929428" y="343855"/>
                </a:lnTo>
                <a:lnTo>
                  <a:pt x="931016" y="347293"/>
                </a:lnTo>
                <a:lnTo>
                  <a:pt x="932604" y="350467"/>
                </a:lnTo>
                <a:lnTo>
                  <a:pt x="934192" y="353377"/>
                </a:lnTo>
                <a:lnTo>
                  <a:pt x="936044" y="356286"/>
                </a:lnTo>
                <a:lnTo>
                  <a:pt x="938161" y="359196"/>
                </a:lnTo>
                <a:lnTo>
                  <a:pt x="940278" y="361841"/>
                </a:lnTo>
                <a:lnTo>
                  <a:pt x="942660" y="364486"/>
                </a:lnTo>
                <a:lnTo>
                  <a:pt x="945042" y="367131"/>
                </a:lnTo>
                <a:lnTo>
                  <a:pt x="947424" y="369512"/>
                </a:lnTo>
                <a:lnTo>
                  <a:pt x="950335" y="371892"/>
                </a:lnTo>
                <a:lnTo>
                  <a:pt x="952981" y="374008"/>
                </a:lnTo>
                <a:lnTo>
                  <a:pt x="955892" y="375860"/>
                </a:lnTo>
                <a:lnTo>
                  <a:pt x="958803" y="377711"/>
                </a:lnTo>
                <a:lnTo>
                  <a:pt x="961714" y="379563"/>
                </a:lnTo>
                <a:lnTo>
                  <a:pt x="964890" y="381150"/>
                </a:lnTo>
                <a:lnTo>
                  <a:pt x="968331" y="382472"/>
                </a:lnTo>
                <a:lnTo>
                  <a:pt x="971506" y="383795"/>
                </a:lnTo>
                <a:lnTo>
                  <a:pt x="974947" y="385117"/>
                </a:lnTo>
                <a:lnTo>
                  <a:pt x="978387" y="386175"/>
                </a:lnTo>
                <a:lnTo>
                  <a:pt x="981827" y="386969"/>
                </a:lnTo>
                <a:lnTo>
                  <a:pt x="985797" y="387498"/>
                </a:lnTo>
                <a:lnTo>
                  <a:pt x="989237" y="388027"/>
                </a:lnTo>
                <a:lnTo>
                  <a:pt x="992942" y="388291"/>
                </a:lnTo>
                <a:lnTo>
                  <a:pt x="996647" y="388291"/>
                </a:lnTo>
                <a:lnTo>
                  <a:pt x="1000352" y="388291"/>
                </a:lnTo>
                <a:lnTo>
                  <a:pt x="1004057" y="388027"/>
                </a:lnTo>
                <a:lnTo>
                  <a:pt x="1007762" y="387498"/>
                </a:lnTo>
                <a:lnTo>
                  <a:pt x="1011467" y="386969"/>
                </a:lnTo>
                <a:lnTo>
                  <a:pt x="1014908" y="386175"/>
                </a:lnTo>
                <a:lnTo>
                  <a:pt x="1018348" y="385117"/>
                </a:lnTo>
                <a:lnTo>
                  <a:pt x="1021524" y="383795"/>
                </a:lnTo>
                <a:lnTo>
                  <a:pt x="1025229" y="382472"/>
                </a:lnTo>
                <a:lnTo>
                  <a:pt x="1028405" y="381150"/>
                </a:lnTo>
                <a:lnTo>
                  <a:pt x="1031580" y="379563"/>
                </a:lnTo>
                <a:lnTo>
                  <a:pt x="1034491" y="377711"/>
                </a:lnTo>
                <a:lnTo>
                  <a:pt x="1037403" y="375860"/>
                </a:lnTo>
                <a:lnTo>
                  <a:pt x="1040314" y="374008"/>
                </a:lnTo>
                <a:lnTo>
                  <a:pt x="1043225" y="371892"/>
                </a:lnTo>
                <a:lnTo>
                  <a:pt x="1045871" y="369512"/>
                </a:lnTo>
                <a:lnTo>
                  <a:pt x="1048253" y="367131"/>
                </a:lnTo>
                <a:lnTo>
                  <a:pt x="1050635" y="364486"/>
                </a:lnTo>
                <a:lnTo>
                  <a:pt x="1053017" y="361841"/>
                </a:lnTo>
                <a:lnTo>
                  <a:pt x="1055134" y="359196"/>
                </a:lnTo>
                <a:lnTo>
                  <a:pt x="1057251" y="356286"/>
                </a:lnTo>
                <a:lnTo>
                  <a:pt x="1059103" y="353377"/>
                </a:lnTo>
                <a:lnTo>
                  <a:pt x="1060956" y="350467"/>
                </a:lnTo>
                <a:lnTo>
                  <a:pt x="1062544" y="347293"/>
                </a:lnTo>
                <a:lnTo>
                  <a:pt x="1064132" y="343855"/>
                </a:lnTo>
                <a:lnTo>
                  <a:pt x="1065455" y="340681"/>
                </a:lnTo>
                <a:lnTo>
                  <a:pt x="1066513" y="337242"/>
                </a:lnTo>
                <a:lnTo>
                  <a:pt x="1067572" y="334068"/>
                </a:lnTo>
                <a:lnTo>
                  <a:pt x="1068366" y="330630"/>
                </a:lnTo>
                <a:lnTo>
                  <a:pt x="1068895" y="326662"/>
                </a:lnTo>
                <a:lnTo>
                  <a:pt x="1069424" y="323223"/>
                </a:lnTo>
                <a:lnTo>
                  <a:pt x="1069689" y="319520"/>
                </a:lnTo>
                <a:lnTo>
                  <a:pt x="1069689" y="315817"/>
                </a:lnTo>
                <a:lnTo>
                  <a:pt x="1069689" y="312114"/>
                </a:lnTo>
                <a:lnTo>
                  <a:pt x="1069424" y="308147"/>
                </a:lnTo>
                <a:lnTo>
                  <a:pt x="1068895" y="304444"/>
                </a:lnTo>
                <a:lnTo>
                  <a:pt x="1068366" y="301005"/>
                </a:lnTo>
                <a:lnTo>
                  <a:pt x="1067572" y="297567"/>
                </a:lnTo>
                <a:lnTo>
                  <a:pt x="1066513" y="294128"/>
                </a:lnTo>
                <a:lnTo>
                  <a:pt x="1065455" y="290425"/>
                </a:lnTo>
                <a:lnTo>
                  <a:pt x="1064132" y="287251"/>
                </a:lnTo>
                <a:lnTo>
                  <a:pt x="1062544" y="284077"/>
                </a:lnTo>
                <a:lnTo>
                  <a:pt x="1060956" y="280903"/>
                </a:lnTo>
                <a:lnTo>
                  <a:pt x="1059103" y="277993"/>
                </a:lnTo>
                <a:lnTo>
                  <a:pt x="1057251" y="275084"/>
                </a:lnTo>
                <a:lnTo>
                  <a:pt x="1055134" y="272174"/>
                </a:lnTo>
                <a:lnTo>
                  <a:pt x="1053017" y="269265"/>
                </a:lnTo>
                <a:lnTo>
                  <a:pt x="1050635" y="266620"/>
                </a:lnTo>
                <a:lnTo>
                  <a:pt x="1048253" y="264239"/>
                </a:lnTo>
                <a:lnTo>
                  <a:pt x="1045871" y="261594"/>
                </a:lnTo>
                <a:lnTo>
                  <a:pt x="1043225" y="259478"/>
                </a:lnTo>
                <a:lnTo>
                  <a:pt x="1040314" y="257362"/>
                </a:lnTo>
                <a:lnTo>
                  <a:pt x="1037403" y="255246"/>
                </a:lnTo>
                <a:lnTo>
                  <a:pt x="1034491" y="253395"/>
                </a:lnTo>
                <a:lnTo>
                  <a:pt x="1031580" y="251543"/>
                </a:lnTo>
                <a:lnTo>
                  <a:pt x="1028405" y="249956"/>
                </a:lnTo>
                <a:lnTo>
                  <a:pt x="1025229" y="248369"/>
                </a:lnTo>
                <a:lnTo>
                  <a:pt x="1021524" y="247046"/>
                </a:lnTo>
                <a:lnTo>
                  <a:pt x="1018348" y="245988"/>
                </a:lnTo>
                <a:lnTo>
                  <a:pt x="1014908" y="244930"/>
                </a:lnTo>
                <a:lnTo>
                  <a:pt x="1011467" y="244137"/>
                </a:lnTo>
                <a:lnTo>
                  <a:pt x="1007762" y="243608"/>
                </a:lnTo>
                <a:lnTo>
                  <a:pt x="1004057" y="243079"/>
                </a:lnTo>
                <a:lnTo>
                  <a:pt x="1000352" y="242814"/>
                </a:lnTo>
                <a:lnTo>
                  <a:pt x="996647" y="242814"/>
                </a:lnTo>
                <a:lnTo>
                  <a:pt x="992942" y="242814"/>
                </a:lnTo>
                <a:close/>
                <a:moveTo>
                  <a:pt x="632233" y="242814"/>
                </a:moveTo>
                <a:lnTo>
                  <a:pt x="619795" y="243079"/>
                </a:lnTo>
                <a:lnTo>
                  <a:pt x="607357" y="243872"/>
                </a:lnTo>
                <a:lnTo>
                  <a:pt x="595183" y="245459"/>
                </a:lnTo>
                <a:lnTo>
                  <a:pt x="583274" y="247575"/>
                </a:lnTo>
                <a:lnTo>
                  <a:pt x="571365" y="250221"/>
                </a:lnTo>
                <a:lnTo>
                  <a:pt x="559986" y="253659"/>
                </a:lnTo>
                <a:lnTo>
                  <a:pt x="548606" y="257627"/>
                </a:lnTo>
                <a:lnTo>
                  <a:pt x="537756" y="261859"/>
                </a:lnTo>
                <a:lnTo>
                  <a:pt x="526905" y="266620"/>
                </a:lnTo>
                <a:lnTo>
                  <a:pt x="516055" y="272174"/>
                </a:lnTo>
                <a:lnTo>
                  <a:pt x="505998" y="277993"/>
                </a:lnTo>
                <a:lnTo>
                  <a:pt x="496207" y="284077"/>
                </a:lnTo>
                <a:lnTo>
                  <a:pt x="486679" y="291219"/>
                </a:lnTo>
                <a:lnTo>
                  <a:pt x="477417" y="298360"/>
                </a:lnTo>
                <a:lnTo>
                  <a:pt x="468684" y="305766"/>
                </a:lnTo>
                <a:lnTo>
                  <a:pt x="460480" y="313966"/>
                </a:lnTo>
                <a:lnTo>
                  <a:pt x="452276" y="322165"/>
                </a:lnTo>
                <a:lnTo>
                  <a:pt x="444601" y="331159"/>
                </a:lnTo>
                <a:lnTo>
                  <a:pt x="437191" y="340152"/>
                </a:lnTo>
                <a:lnTo>
                  <a:pt x="430575" y="349938"/>
                </a:lnTo>
                <a:lnTo>
                  <a:pt x="424224" y="359725"/>
                </a:lnTo>
                <a:lnTo>
                  <a:pt x="418401" y="369776"/>
                </a:lnTo>
                <a:lnTo>
                  <a:pt x="413109" y="380092"/>
                </a:lnTo>
                <a:lnTo>
                  <a:pt x="408080" y="390936"/>
                </a:lnTo>
                <a:lnTo>
                  <a:pt x="403846" y="402046"/>
                </a:lnTo>
                <a:lnTo>
                  <a:pt x="399876" y="413419"/>
                </a:lnTo>
                <a:lnTo>
                  <a:pt x="396701" y="424793"/>
                </a:lnTo>
                <a:lnTo>
                  <a:pt x="394054" y="436431"/>
                </a:lnTo>
                <a:lnTo>
                  <a:pt x="391937" y="448598"/>
                </a:lnTo>
                <a:lnTo>
                  <a:pt x="390349" y="460765"/>
                </a:lnTo>
                <a:lnTo>
                  <a:pt x="389291" y="472932"/>
                </a:lnTo>
                <a:lnTo>
                  <a:pt x="389026" y="485364"/>
                </a:lnTo>
                <a:lnTo>
                  <a:pt x="389291" y="498060"/>
                </a:lnTo>
                <a:lnTo>
                  <a:pt x="390349" y="510227"/>
                </a:lnTo>
                <a:lnTo>
                  <a:pt x="391937" y="522395"/>
                </a:lnTo>
                <a:lnTo>
                  <a:pt x="394054" y="534562"/>
                </a:lnTo>
                <a:lnTo>
                  <a:pt x="396701" y="546200"/>
                </a:lnTo>
                <a:lnTo>
                  <a:pt x="399876" y="557838"/>
                </a:lnTo>
                <a:lnTo>
                  <a:pt x="403846" y="568947"/>
                </a:lnTo>
                <a:lnTo>
                  <a:pt x="408080" y="580056"/>
                </a:lnTo>
                <a:lnTo>
                  <a:pt x="413109" y="590901"/>
                </a:lnTo>
                <a:lnTo>
                  <a:pt x="418401" y="601217"/>
                </a:lnTo>
                <a:lnTo>
                  <a:pt x="424224" y="611532"/>
                </a:lnTo>
                <a:lnTo>
                  <a:pt x="430575" y="621319"/>
                </a:lnTo>
                <a:lnTo>
                  <a:pt x="437191" y="630841"/>
                </a:lnTo>
                <a:lnTo>
                  <a:pt x="444601" y="640099"/>
                </a:lnTo>
                <a:lnTo>
                  <a:pt x="452276" y="648827"/>
                </a:lnTo>
                <a:lnTo>
                  <a:pt x="460480" y="657291"/>
                </a:lnTo>
                <a:lnTo>
                  <a:pt x="468684" y="665491"/>
                </a:lnTo>
                <a:lnTo>
                  <a:pt x="477417" y="672897"/>
                </a:lnTo>
                <a:lnTo>
                  <a:pt x="486679" y="680039"/>
                </a:lnTo>
                <a:lnTo>
                  <a:pt x="496207" y="687180"/>
                </a:lnTo>
                <a:lnTo>
                  <a:pt x="505998" y="693264"/>
                </a:lnTo>
                <a:lnTo>
                  <a:pt x="516055" y="699083"/>
                </a:lnTo>
                <a:lnTo>
                  <a:pt x="526905" y="704637"/>
                </a:lnTo>
                <a:lnTo>
                  <a:pt x="537756" y="709399"/>
                </a:lnTo>
                <a:lnTo>
                  <a:pt x="548606" y="713631"/>
                </a:lnTo>
                <a:lnTo>
                  <a:pt x="559986" y="717598"/>
                </a:lnTo>
                <a:lnTo>
                  <a:pt x="571365" y="721037"/>
                </a:lnTo>
                <a:lnTo>
                  <a:pt x="583274" y="723682"/>
                </a:lnTo>
                <a:lnTo>
                  <a:pt x="595183" y="725798"/>
                </a:lnTo>
                <a:lnTo>
                  <a:pt x="607357" y="727385"/>
                </a:lnTo>
                <a:lnTo>
                  <a:pt x="619795" y="728178"/>
                </a:lnTo>
                <a:lnTo>
                  <a:pt x="632233" y="728443"/>
                </a:lnTo>
                <a:lnTo>
                  <a:pt x="644672" y="728178"/>
                </a:lnTo>
                <a:lnTo>
                  <a:pt x="657110" y="727385"/>
                </a:lnTo>
                <a:lnTo>
                  <a:pt x="669283" y="725798"/>
                </a:lnTo>
                <a:lnTo>
                  <a:pt x="681192" y="723682"/>
                </a:lnTo>
                <a:lnTo>
                  <a:pt x="693101" y="721037"/>
                </a:lnTo>
                <a:lnTo>
                  <a:pt x="704746" y="717598"/>
                </a:lnTo>
                <a:lnTo>
                  <a:pt x="715861" y="713631"/>
                </a:lnTo>
                <a:lnTo>
                  <a:pt x="726976" y="709399"/>
                </a:lnTo>
                <a:lnTo>
                  <a:pt x="737561" y="704637"/>
                </a:lnTo>
                <a:lnTo>
                  <a:pt x="748147" y="699083"/>
                </a:lnTo>
                <a:lnTo>
                  <a:pt x="758204" y="693264"/>
                </a:lnTo>
                <a:lnTo>
                  <a:pt x="767995" y="687180"/>
                </a:lnTo>
                <a:lnTo>
                  <a:pt x="777523" y="680039"/>
                </a:lnTo>
                <a:lnTo>
                  <a:pt x="786785" y="672897"/>
                </a:lnTo>
                <a:lnTo>
                  <a:pt x="795518" y="665491"/>
                </a:lnTo>
                <a:lnTo>
                  <a:pt x="803987" y="657291"/>
                </a:lnTo>
                <a:lnTo>
                  <a:pt x="811926" y="648827"/>
                </a:lnTo>
                <a:lnTo>
                  <a:pt x="819866" y="640099"/>
                </a:lnTo>
                <a:lnTo>
                  <a:pt x="826746" y="630841"/>
                </a:lnTo>
                <a:lnTo>
                  <a:pt x="833627" y="621319"/>
                </a:lnTo>
                <a:lnTo>
                  <a:pt x="839978" y="611532"/>
                </a:lnTo>
                <a:lnTo>
                  <a:pt x="845801" y="601217"/>
                </a:lnTo>
                <a:lnTo>
                  <a:pt x="851094" y="590901"/>
                </a:lnTo>
                <a:lnTo>
                  <a:pt x="856122" y="580056"/>
                </a:lnTo>
                <a:lnTo>
                  <a:pt x="860356" y="568947"/>
                </a:lnTo>
                <a:lnTo>
                  <a:pt x="864061" y="557838"/>
                </a:lnTo>
                <a:lnTo>
                  <a:pt x="867501" y="546200"/>
                </a:lnTo>
                <a:lnTo>
                  <a:pt x="870148" y="534562"/>
                </a:lnTo>
                <a:lnTo>
                  <a:pt x="872265" y="522395"/>
                </a:lnTo>
                <a:lnTo>
                  <a:pt x="873853" y="510227"/>
                </a:lnTo>
                <a:lnTo>
                  <a:pt x="874911" y="498060"/>
                </a:lnTo>
                <a:lnTo>
                  <a:pt x="875176" y="485364"/>
                </a:lnTo>
                <a:lnTo>
                  <a:pt x="874911" y="472932"/>
                </a:lnTo>
                <a:lnTo>
                  <a:pt x="873853" y="460765"/>
                </a:lnTo>
                <a:lnTo>
                  <a:pt x="872265" y="448598"/>
                </a:lnTo>
                <a:lnTo>
                  <a:pt x="870148" y="436431"/>
                </a:lnTo>
                <a:lnTo>
                  <a:pt x="867501" y="424793"/>
                </a:lnTo>
                <a:lnTo>
                  <a:pt x="864061" y="413419"/>
                </a:lnTo>
                <a:lnTo>
                  <a:pt x="860356" y="402046"/>
                </a:lnTo>
                <a:lnTo>
                  <a:pt x="856122" y="390936"/>
                </a:lnTo>
                <a:lnTo>
                  <a:pt x="851094" y="380092"/>
                </a:lnTo>
                <a:lnTo>
                  <a:pt x="845801" y="369776"/>
                </a:lnTo>
                <a:lnTo>
                  <a:pt x="839978" y="359725"/>
                </a:lnTo>
                <a:lnTo>
                  <a:pt x="833627" y="349938"/>
                </a:lnTo>
                <a:lnTo>
                  <a:pt x="826746" y="340152"/>
                </a:lnTo>
                <a:lnTo>
                  <a:pt x="819866" y="331159"/>
                </a:lnTo>
                <a:lnTo>
                  <a:pt x="811926" y="322165"/>
                </a:lnTo>
                <a:lnTo>
                  <a:pt x="803987" y="313966"/>
                </a:lnTo>
                <a:lnTo>
                  <a:pt x="795518" y="305766"/>
                </a:lnTo>
                <a:lnTo>
                  <a:pt x="786785" y="298360"/>
                </a:lnTo>
                <a:lnTo>
                  <a:pt x="777523" y="291219"/>
                </a:lnTo>
                <a:lnTo>
                  <a:pt x="767995" y="284077"/>
                </a:lnTo>
                <a:lnTo>
                  <a:pt x="758204" y="277993"/>
                </a:lnTo>
                <a:lnTo>
                  <a:pt x="748147" y="272174"/>
                </a:lnTo>
                <a:lnTo>
                  <a:pt x="737561" y="266620"/>
                </a:lnTo>
                <a:lnTo>
                  <a:pt x="726976" y="261859"/>
                </a:lnTo>
                <a:lnTo>
                  <a:pt x="715861" y="257627"/>
                </a:lnTo>
                <a:lnTo>
                  <a:pt x="704746" y="253659"/>
                </a:lnTo>
                <a:lnTo>
                  <a:pt x="693101" y="250221"/>
                </a:lnTo>
                <a:lnTo>
                  <a:pt x="681192" y="247575"/>
                </a:lnTo>
                <a:lnTo>
                  <a:pt x="669283" y="245459"/>
                </a:lnTo>
                <a:lnTo>
                  <a:pt x="657110" y="243872"/>
                </a:lnTo>
                <a:lnTo>
                  <a:pt x="644672" y="243079"/>
                </a:lnTo>
                <a:lnTo>
                  <a:pt x="632233" y="242814"/>
                </a:lnTo>
                <a:close/>
                <a:moveTo>
                  <a:pt x="291902" y="0"/>
                </a:moveTo>
                <a:lnTo>
                  <a:pt x="389026" y="0"/>
                </a:lnTo>
                <a:lnTo>
                  <a:pt x="394054" y="265"/>
                </a:lnTo>
                <a:lnTo>
                  <a:pt x="398818" y="529"/>
                </a:lnTo>
                <a:lnTo>
                  <a:pt x="403846" y="1058"/>
                </a:lnTo>
                <a:lnTo>
                  <a:pt x="408610" y="1852"/>
                </a:lnTo>
                <a:lnTo>
                  <a:pt x="413373" y="2910"/>
                </a:lnTo>
                <a:lnTo>
                  <a:pt x="417872" y="4232"/>
                </a:lnTo>
                <a:lnTo>
                  <a:pt x="422636" y="5819"/>
                </a:lnTo>
                <a:lnTo>
                  <a:pt x="426870" y="7406"/>
                </a:lnTo>
                <a:lnTo>
                  <a:pt x="431104" y="9522"/>
                </a:lnTo>
                <a:lnTo>
                  <a:pt x="435339" y="11903"/>
                </a:lnTo>
                <a:lnTo>
                  <a:pt x="439308" y="14019"/>
                </a:lnTo>
                <a:lnTo>
                  <a:pt x="443543" y="16664"/>
                </a:lnTo>
                <a:lnTo>
                  <a:pt x="447248" y="19309"/>
                </a:lnTo>
                <a:lnTo>
                  <a:pt x="450953" y="21954"/>
                </a:lnTo>
                <a:lnTo>
                  <a:pt x="454393" y="25128"/>
                </a:lnTo>
                <a:lnTo>
                  <a:pt x="457569" y="28302"/>
                </a:lnTo>
                <a:lnTo>
                  <a:pt x="461009" y="31741"/>
                </a:lnTo>
                <a:lnTo>
                  <a:pt x="464185" y="35179"/>
                </a:lnTo>
                <a:lnTo>
                  <a:pt x="466831" y="38882"/>
                </a:lnTo>
                <a:lnTo>
                  <a:pt x="469478" y="42585"/>
                </a:lnTo>
                <a:lnTo>
                  <a:pt x="472124" y="46553"/>
                </a:lnTo>
                <a:lnTo>
                  <a:pt x="474241" y="50785"/>
                </a:lnTo>
                <a:lnTo>
                  <a:pt x="476358" y="55017"/>
                </a:lnTo>
                <a:lnTo>
                  <a:pt x="478476" y="59249"/>
                </a:lnTo>
                <a:lnTo>
                  <a:pt x="480328" y="63481"/>
                </a:lnTo>
                <a:lnTo>
                  <a:pt x="481916" y="68242"/>
                </a:lnTo>
                <a:lnTo>
                  <a:pt x="483239" y="72739"/>
                </a:lnTo>
                <a:lnTo>
                  <a:pt x="484298" y="77500"/>
                </a:lnTo>
                <a:lnTo>
                  <a:pt x="485092" y="82261"/>
                </a:lnTo>
                <a:lnTo>
                  <a:pt x="485621" y="87286"/>
                </a:lnTo>
                <a:lnTo>
                  <a:pt x="486150" y="92047"/>
                </a:lnTo>
                <a:lnTo>
                  <a:pt x="486150" y="97073"/>
                </a:lnTo>
                <a:lnTo>
                  <a:pt x="1069689" y="97073"/>
                </a:lnTo>
                <a:lnTo>
                  <a:pt x="1074717" y="97073"/>
                </a:lnTo>
                <a:lnTo>
                  <a:pt x="1079745" y="97602"/>
                </a:lnTo>
                <a:lnTo>
                  <a:pt x="1084509" y="98131"/>
                </a:lnTo>
                <a:lnTo>
                  <a:pt x="1089273" y="98925"/>
                </a:lnTo>
                <a:lnTo>
                  <a:pt x="1093772" y="99983"/>
                </a:lnTo>
                <a:lnTo>
                  <a:pt x="1098535" y="101305"/>
                </a:lnTo>
                <a:lnTo>
                  <a:pt x="1103034" y="102892"/>
                </a:lnTo>
                <a:lnTo>
                  <a:pt x="1107533" y="104744"/>
                </a:lnTo>
                <a:lnTo>
                  <a:pt x="1111767" y="106595"/>
                </a:lnTo>
                <a:lnTo>
                  <a:pt x="1115737" y="108711"/>
                </a:lnTo>
                <a:lnTo>
                  <a:pt x="1119971" y="111092"/>
                </a:lnTo>
                <a:lnTo>
                  <a:pt x="1123941" y="113737"/>
                </a:lnTo>
                <a:lnTo>
                  <a:pt x="1127646" y="116382"/>
                </a:lnTo>
                <a:lnTo>
                  <a:pt x="1131351" y="119027"/>
                </a:lnTo>
                <a:lnTo>
                  <a:pt x="1134791" y="122201"/>
                </a:lnTo>
                <a:lnTo>
                  <a:pt x="1138496" y="125639"/>
                </a:lnTo>
                <a:lnTo>
                  <a:pt x="1141672" y="128813"/>
                </a:lnTo>
                <a:lnTo>
                  <a:pt x="1144583" y="132252"/>
                </a:lnTo>
                <a:lnTo>
                  <a:pt x="1147494" y="135955"/>
                </a:lnTo>
                <a:lnTo>
                  <a:pt x="1150141" y="139658"/>
                </a:lnTo>
                <a:lnTo>
                  <a:pt x="1152522" y="143890"/>
                </a:lnTo>
                <a:lnTo>
                  <a:pt x="1155169" y="147858"/>
                </a:lnTo>
                <a:lnTo>
                  <a:pt x="1157286" y="152090"/>
                </a:lnTo>
                <a:lnTo>
                  <a:pt x="1159139" y="156322"/>
                </a:lnTo>
                <a:lnTo>
                  <a:pt x="1160991" y="160818"/>
                </a:lnTo>
                <a:lnTo>
                  <a:pt x="1162579" y="165315"/>
                </a:lnTo>
                <a:lnTo>
                  <a:pt x="1163902" y="169811"/>
                </a:lnTo>
                <a:lnTo>
                  <a:pt x="1164961" y="174573"/>
                </a:lnTo>
                <a:lnTo>
                  <a:pt x="1165755" y="179334"/>
                </a:lnTo>
                <a:lnTo>
                  <a:pt x="1166284" y="184359"/>
                </a:lnTo>
                <a:lnTo>
                  <a:pt x="1166813" y="189120"/>
                </a:lnTo>
                <a:lnTo>
                  <a:pt x="1166813" y="194146"/>
                </a:lnTo>
                <a:lnTo>
                  <a:pt x="1166813" y="777111"/>
                </a:lnTo>
                <a:lnTo>
                  <a:pt x="1166813" y="782137"/>
                </a:lnTo>
                <a:lnTo>
                  <a:pt x="1166284" y="786898"/>
                </a:lnTo>
                <a:lnTo>
                  <a:pt x="1165755" y="791924"/>
                </a:lnTo>
                <a:lnTo>
                  <a:pt x="1164961" y="796949"/>
                </a:lnTo>
                <a:lnTo>
                  <a:pt x="1163902" y="801446"/>
                </a:lnTo>
                <a:lnTo>
                  <a:pt x="1162579" y="805942"/>
                </a:lnTo>
                <a:lnTo>
                  <a:pt x="1160991" y="810439"/>
                </a:lnTo>
                <a:lnTo>
                  <a:pt x="1159139" y="815200"/>
                </a:lnTo>
                <a:lnTo>
                  <a:pt x="1157286" y="819432"/>
                </a:lnTo>
                <a:lnTo>
                  <a:pt x="1155169" y="823400"/>
                </a:lnTo>
                <a:lnTo>
                  <a:pt x="1152522" y="827632"/>
                </a:lnTo>
                <a:lnTo>
                  <a:pt x="1150141" y="831335"/>
                </a:lnTo>
                <a:lnTo>
                  <a:pt x="1147494" y="835567"/>
                </a:lnTo>
                <a:lnTo>
                  <a:pt x="1144583" y="839005"/>
                </a:lnTo>
                <a:lnTo>
                  <a:pt x="1141672" y="842708"/>
                </a:lnTo>
                <a:lnTo>
                  <a:pt x="1138496" y="845882"/>
                </a:lnTo>
                <a:lnTo>
                  <a:pt x="1134791" y="849056"/>
                </a:lnTo>
                <a:lnTo>
                  <a:pt x="1131351" y="852495"/>
                </a:lnTo>
                <a:lnTo>
                  <a:pt x="1127646" y="855140"/>
                </a:lnTo>
                <a:lnTo>
                  <a:pt x="1123941" y="858049"/>
                </a:lnTo>
                <a:lnTo>
                  <a:pt x="1119971" y="860430"/>
                </a:lnTo>
                <a:lnTo>
                  <a:pt x="1115737" y="862811"/>
                </a:lnTo>
                <a:lnTo>
                  <a:pt x="1111767" y="864927"/>
                </a:lnTo>
                <a:lnTo>
                  <a:pt x="1107533" y="866778"/>
                </a:lnTo>
                <a:lnTo>
                  <a:pt x="1103034" y="868630"/>
                </a:lnTo>
                <a:lnTo>
                  <a:pt x="1098535" y="870217"/>
                </a:lnTo>
                <a:lnTo>
                  <a:pt x="1093772" y="871539"/>
                </a:lnTo>
                <a:lnTo>
                  <a:pt x="1089273" y="872597"/>
                </a:lnTo>
                <a:lnTo>
                  <a:pt x="1084509" y="873655"/>
                </a:lnTo>
                <a:lnTo>
                  <a:pt x="1079745" y="874184"/>
                </a:lnTo>
                <a:lnTo>
                  <a:pt x="1074717" y="874449"/>
                </a:lnTo>
                <a:lnTo>
                  <a:pt x="1069689" y="874713"/>
                </a:lnTo>
                <a:lnTo>
                  <a:pt x="97124" y="874713"/>
                </a:lnTo>
                <a:lnTo>
                  <a:pt x="92361" y="874449"/>
                </a:lnTo>
                <a:lnTo>
                  <a:pt x="87332" y="874184"/>
                </a:lnTo>
                <a:lnTo>
                  <a:pt x="82304" y="873655"/>
                </a:lnTo>
                <a:lnTo>
                  <a:pt x="77541" y="872597"/>
                </a:lnTo>
                <a:lnTo>
                  <a:pt x="73042" y="871539"/>
                </a:lnTo>
                <a:lnTo>
                  <a:pt x="68543" y="870217"/>
                </a:lnTo>
                <a:lnTo>
                  <a:pt x="63779" y="868630"/>
                </a:lnTo>
                <a:lnTo>
                  <a:pt x="59545" y="866778"/>
                </a:lnTo>
                <a:lnTo>
                  <a:pt x="55311" y="864927"/>
                </a:lnTo>
                <a:lnTo>
                  <a:pt x="51076" y="862811"/>
                </a:lnTo>
                <a:lnTo>
                  <a:pt x="47107" y="860430"/>
                </a:lnTo>
                <a:lnTo>
                  <a:pt x="42872" y="858049"/>
                </a:lnTo>
                <a:lnTo>
                  <a:pt x="39167" y="855140"/>
                </a:lnTo>
                <a:lnTo>
                  <a:pt x="35462" y="852495"/>
                </a:lnTo>
                <a:lnTo>
                  <a:pt x="32022" y="849056"/>
                </a:lnTo>
                <a:lnTo>
                  <a:pt x="28846" y="845882"/>
                </a:lnTo>
                <a:lnTo>
                  <a:pt x="25406" y="842708"/>
                </a:lnTo>
                <a:lnTo>
                  <a:pt x="22230" y="839005"/>
                </a:lnTo>
                <a:lnTo>
                  <a:pt x="19319" y="835567"/>
                </a:lnTo>
                <a:lnTo>
                  <a:pt x="16673" y="831335"/>
                </a:lnTo>
                <a:lnTo>
                  <a:pt x="14291" y="827632"/>
                </a:lnTo>
                <a:lnTo>
                  <a:pt x="11909" y="823400"/>
                </a:lnTo>
                <a:lnTo>
                  <a:pt x="9792" y="819432"/>
                </a:lnTo>
                <a:lnTo>
                  <a:pt x="7675" y="815200"/>
                </a:lnTo>
                <a:lnTo>
                  <a:pt x="5822" y="810439"/>
                </a:lnTo>
                <a:lnTo>
                  <a:pt x="4499" y="805942"/>
                </a:lnTo>
                <a:lnTo>
                  <a:pt x="3176" y="801446"/>
                </a:lnTo>
                <a:lnTo>
                  <a:pt x="2117" y="796949"/>
                </a:lnTo>
                <a:lnTo>
                  <a:pt x="1059" y="791924"/>
                </a:lnTo>
                <a:lnTo>
                  <a:pt x="529" y="786898"/>
                </a:lnTo>
                <a:lnTo>
                  <a:pt x="265" y="782137"/>
                </a:lnTo>
                <a:lnTo>
                  <a:pt x="40" y="777875"/>
                </a:lnTo>
                <a:lnTo>
                  <a:pt x="0" y="777875"/>
                </a:lnTo>
                <a:lnTo>
                  <a:pt x="0" y="777111"/>
                </a:lnTo>
                <a:lnTo>
                  <a:pt x="0" y="194146"/>
                </a:lnTo>
                <a:lnTo>
                  <a:pt x="0" y="193675"/>
                </a:lnTo>
                <a:lnTo>
                  <a:pt x="25" y="193675"/>
                </a:lnTo>
                <a:lnTo>
                  <a:pt x="265" y="189120"/>
                </a:lnTo>
                <a:lnTo>
                  <a:pt x="529" y="184359"/>
                </a:lnTo>
                <a:lnTo>
                  <a:pt x="1059" y="179334"/>
                </a:lnTo>
                <a:lnTo>
                  <a:pt x="2117" y="174573"/>
                </a:lnTo>
                <a:lnTo>
                  <a:pt x="3176" y="169811"/>
                </a:lnTo>
                <a:lnTo>
                  <a:pt x="4499" y="165315"/>
                </a:lnTo>
                <a:lnTo>
                  <a:pt x="5822" y="160818"/>
                </a:lnTo>
                <a:lnTo>
                  <a:pt x="7675" y="156322"/>
                </a:lnTo>
                <a:lnTo>
                  <a:pt x="9792" y="152090"/>
                </a:lnTo>
                <a:lnTo>
                  <a:pt x="11909" y="147858"/>
                </a:lnTo>
                <a:lnTo>
                  <a:pt x="14291" y="143890"/>
                </a:lnTo>
                <a:lnTo>
                  <a:pt x="16673" y="139658"/>
                </a:lnTo>
                <a:lnTo>
                  <a:pt x="19319" y="135955"/>
                </a:lnTo>
                <a:lnTo>
                  <a:pt x="22230" y="132252"/>
                </a:lnTo>
                <a:lnTo>
                  <a:pt x="25406" y="128813"/>
                </a:lnTo>
                <a:lnTo>
                  <a:pt x="28846" y="125639"/>
                </a:lnTo>
                <a:lnTo>
                  <a:pt x="32022" y="122201"/>
                </a:lnTo>
                <a:lnTo>
                  <a:pt x="35462" y="119027"/>
                </a:lnTo>
                <a:lnTo>
                  <a:pt x="39167" y="116382"/>
                </a:lnTo>
                <a:lnTo>
                  <a:pt x="42872" y="113737"/>
                </a:lnTo>
                <a:lnTo>
                  <a:pt x="47107" y="111092"/>
                </a:lnTo>
                <a:lnTo>
                  <a:pt x="51076" y="108711"/>
                </a:lnTo>
                <a:lnTo>
                  <a:pt x="55311" y="106595"/>
                </a:lnTo>
                <a:lnTo>
                  <a:pt x="59545" y="104744"/>
                </a:lnTo>
                <a:lnTo>
                  <a:pt x="63779" y="102892"/>
                </a:lnTo>
                <a:lnTo>
                  <a:pt x="68543" y="101305"/>
                </a:lnTo>
                <a:lnTo>
                  <a:pt x="73042" y="99983"/>
                </a:lnTo>
                <a:lnTo>
                  <a:pt x="77541" y="98925"/>
                </a:lnTo>
                <a:lnTo>
                  <a:pt x="82304" y="98131"/>
                </a:lnTo>
                <a:lnTo>
                  <a:pt x="87332" y="97602"/>
                </a:lnTo>
                <a:lnTo>
                  <a:pt x="92361" y="97073"/>
                </a:lnTo>
                <a:lnTo>
                  <a:pt x="97124" y="97073"/>
                </a:lnTo>
                <a:lnTo>
                  <a:pt x="194513" y="97073"/>
                </a:lnTo>
                <a:lnTo>
                  <a:pt x="194778" y="92047"/>
                </a:lnTo>
                <a:lnTo>
                  <a:pt x="195042" y="87286"/>
                </a:lnTo>
                <a:lnTo>
                  <a:pt x="195836" y="82261"/>
                </a:lnTo>
                <a:lnTo>
                  <a:pt x="196630" y="77500"/>
                </a:lnTo>
                <a:lnTo>
                  <a:pt x="197953" y="72739"/>
                </a:lnTo>
                <a:lnTo>
                  <a:pt x="199277" y="68242"/>
                </a:lnTo>
                <a:lnTo>
                  <a:pt x="200600" y="63481"/>
                </a:lnTo>
                <a:lnTo>
                  <a:pt x="202452" y="59249"/>
                </a:lnTo>
                <a:lnTo>
                  <a:pt x="204305" y="55017"/>
                </a:lnTo>
                <a:lnTo>
                  <a:pt x="206422" y="50785"/>
                </a:lnTo>
                <a:lnTo>
                  <a:pt x="208804" y="46553"/>
                </a:lnTo>
                <a:lnTo>
                  <a:pt x="211186" y="42585"/>
                </a:lnTo>
                <a:lnTo>
                  <a:pt x="213832" y="38882"/>
                </a:lnTo>
                <a:lnTo>
                  <a:pt x="217008" y="35179"/>
                </a:lnTo>
                <a:lnTo>
                  <a:pt x="219919" y="31741"/>
                </a:lnTo>
                <a:lnTo>
                  <a:pt x="223095" y="28302"/>
                </a:lnTo>
                <a:lnTo>
                  <a:pt x="226535" y="25128"/>
                </a:lnTo>
                <a:lnTo>
                  <a:pt x="229975" y="21954"/>
                </a:lnTo>
                <a:lnTo>
                  <a:pt x="233680" y="19309"/>
                </a:lnTo>
                <a:lnTo>
                  <a:pt x="237650" y="16664"/>
                </a:lnTo>
                <a:lnTo>
                  <a:pt x="241355" y="14019"/>
                </a:lnTo>
                <a:lnTo>
                  <a:pt x="245589" y="11903"/>
                </a:lnTo>
                <a:lnTo>
                  <a:pt x="249559" y="9522"/>
                </a:lnTo>
                <a:lnTo>
                  <a:pt x="254058" y="7406"/>
                </a:lnTo>
                <a:lnTo>
                  <a:pt x="258557" y="5819"/>
                </a:lnTo>
                <a:lnTo>
                  <a:pt x="262791" y="4232"/>
                </a:lnTo>
                <a:lnTo>
                  <a:pt x="267555" y="2910"/>
                </a:lnTo>
                <a:lnTo>
                  <a:pt x="272054" y="1852"/>
                </a:lnTo>
                <a:lnTo>
                  <a:pt x="277082" y="1058"/>
                </a:lnTo>
                <a:lnTo>
                  <a:pt x="281845" y="529"/>
                </a:lnTo>
                <a:lnTo>
                  <a:pt x="286874" y="265"/>
                </a:lnTo>
                <a:lnTo>
                  <a:pt x="291902" y="0"/>
                </a:lnTo>
                <a:close/>
              </a:path>
            </a:pathLst>
          </a:custGeom>
          <a:solidFill>
            <a:srgbClr val="55463D">
              <a:alpha val="70000"/>
            </a:srgbClr>
          </a:solid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a:solidFill>
                <a:srgbClr val="FFFFFF"/>
              </a:solidFill>
            </a:endParaRPr>
          </a:p>
        </p:txBody>
      </p:sp>
      <p:sp>
        <p:nvSpPr>
          <p:cNvPr id="35" name="电脑"/>
          <p:cNvSpPr/>
          <p:nvPr/>
        </p:nvSpPr>
        <p:spPr bwMode="auto">
          <a:xfrm>
            <a:off x="4503420" y="2030095"/>
            <a:ext cx="556260" cy="438150"/>
          </a:xfrm>
          <a:custGeom>
            <a:avLst/>
            <a:gdLst>
              <a:gd name="T0" fmla="*/ 151004 w 5185"/>
              <a:gd name="T1" fmla="*/ 1065477 h 3880"/>
              <a:gd name="T2" fmla="*/ 1873403 w 5185"/>
              <a:gd name="T3" fmla="*/ 1297678 h 3880"/>
              <a:gd name="T4" fmla="*/ 751713 w 5185"/>
              <a:gd name="T5" fmla="*/ 1241832 h 3880"/>
              <a:gd name="T6" fmla="*/ 1108464 w 5185"/>
              <a:gd name="T7" fmla="*/ 1148144 h 3880"/>
              <a:gd name="T8" fmla="*/ 751713 w 5185"/>
              <a:gd name="T9" fmla="*/ 1241832 h 3880"/>
              <a:gd name="T10" fmla="*/ 1726808 w 5185"/>
              <a:gd name="T11" fmla="*/ 1012203 h 3880"/>
              <a:gd name="T12" fmla="*/ 1726073 w 5185"/>
              <a:gd name="T13" fmla="*/ 1007794 h 3880"/>
              <a:gd name="T14" fmla="*/ 1726808 w 5185"/>
              <a:gd name="T15" fmla="*/ 44089 h 3880"/>
              <a:gd name="T16" fmla="*/ 1726441 w 5185"/>
              <a:gd name="T17" fmla="*/ 39680 h 3880"/>
              <a:gd name="T18" fmla="*/ 1724604 w 5185"/>
              <a:gd name="T19" fmla="*/ 30862 h 3880"/>
              <a:gd name="T20" fmla="*/ 1721297 w 5185"/>
              <a:gd name="T21" fmla="*/ 23147 h 3880"/>
              <a:gd name="T22" fmla="*/ 1716888 w 5185"/>
              <a:gd name="T23" fmla="*/ 15798 h 3880"/>
              <a:gd name="T24" fmla="*/ 1711010 w 5185"/>
              <a:gd name="T25" fmla="*/ 9920 h 3880"/>
              <a:gd name="T26" fmla="*/ 1703662 w 5185"/>
              <a:gd name="T27" fmla="*/ 5144 h 3880"/>
              <a:gd name="T28" fmla="*/ 1695946 w 5185"/>
              <a:gd name="T29" fmla="*/ 1837 h 3880"/>
              <a:gd name="T30" fmla="*/ 1687128 w 5185"/>
              <a:gd name="T31" fmla="*/ 367 h 3880"/>
              <a:gd name="T32" fmla="*/ 222281 w 5185"/>
              <a:gd name="T33" fmla="*/ 0 h 3880"/>
              <a:gd name="T34" fmla="*/ 217872 w 5185"/>
              <a:gd name="T35" fmla="*/ 367 h 3880"/>
              <a:gd name="T36" fmla="*/ 209054 w 5185"/>
              <a:gd name="T37" fmla="*/ 1837 h 3880"/>
              <a:gd name="T38" fmla="*/ 201338 w 5185"/>
              <a:gd name="T39" fmla="*/ 5144 h 3880"/>
              <a:gd name="T40" fmla="*/ 194358 w 5185"/>
              <a:gd name="T41" fmla="*/ 9920 h 3880"/>
              <a:gd name="T42" fmla="*/ 188112 w 5185"/>
              <a:gd name="T43" fmla="*/ 15798 h 3880"/>
              <a:gd name="T44" fmla="*/ 183336 w 5185"/>
              <a:gd name="T45" fmla="*/ 23147 h 3880"/>
              <a:gd name="T46" fmla="*/ 180029 w 5185"/>
              <a:gd name="T47" fmla="*/ 30862 h 3880"/>
              <a:gd name="T48" fmla="*/ 178559 w 5185"/>
              <a:gd name="T49" fmla="*/ 39680 h 3880"/>
              <a:gd name="T50" fmla="*/ 178192 w 5185"/>
              <a:gd name="T51" fmla="*/ 1003386 h 3880"/>
              <a:gd name="T52" fmla="*/ 178559 w 5185"/>
              <a:gd name="T53" fmla="*/ 1007794 h 3880"/>
              <a:gd name="T54" fmla="*/ 178192 w 5185"/>
              <a:gd name="T55" fmla="*/ 1012203 h 3880"/>
              <a:gd name="T56" fmla="*/ 1727176 w 5185"/>
              <a:gd name="T57" fmla="*/ 1012571 h 3880"/>
              <a:gd name="T58" fmla="*/ 1616954 w 5185"/>
              <a:gd name="T59" fmla="*/ 937620 h 3880"/>
              <a:gd name="T60" fmla="*/ 288046 w 5185"/>
              <a:gd name="T61" fmla="*/ 109854 h 3880"/>
              <a:gd name="T62" fmla="*/ 1616954 w 5185"/>
              <a:gd name="T63" fmla="*/ 937620 h 3880"/>
              <a:gd name="T64" fmla="*/ 4409 w 5185"/>
              <a:gd name="T65" fmla="*/ 1350584 h 3880"/>
              <a:gd name="T66" fmla="*/ 0 w 5185"/>
              <a:gd name="T67" fmla="*/ 1359402 h 3880"/>
              <a:gd name="T68" fmla="*/ 735 w 5185"/>
              <a:gd name="T69" fmla="*/ 1369322 h 3880"/>
              <a:gd name="T70" fmla="*/ 3307 w 5185"/>
              <a:gd name="T71" fmla="*/ 1379977 h 3880"/>
              <a:gd name="T72" fmla="*/ 7348 w 5185"/>
              <a:gd name="T73" fmla="*/ 1390999 h 3880"/>
              <a:gd name="T74" fmla="*/ 13227 w 5185"/>
              <a:gd name="T75" fmla="*/ 1401654 h 3880"/>
              <a:gd name="T76" fmla="*/ 19473 w 5185"/>
              <a:gd name="T77" fmla="*/ 1411206 h 3880"/>
              <a:gd name="T78" fmla="*/ 26821 w 5185"/>
              <a:gd name="T79" fmla="*/ 1418554 h 3880"/>
              <a:gd name="T80" fmla="*/ 35271 w 5185"/>
              <a:gd name="T81" fmla="*/ 1423698 h 3880"/>
              <a:gd name="T82" fmla="*/ 41884 w 5185"/>
              <a:gd name="T83" fmla="*/ 1425168 h 3880"/>
              <a:gd name="T84" fmla="*/ 1860911 w 5185"/>
              <a:gd name="T85" fmla="*/ 1425535 h 3880"/>
              <a:gd name="T86" fmla="*/ 1863116 w 5185"/>
              <a:gd name="T87" fmla="*/ 1425168 h 3880"/>
              <a:gd name="T88" fmla="*/ 1869729 w 5185"/>
              <a:gd name="T89" fmla="*/ 1423698 h 3880"/>
              <a:gd name="T90" fmla="*/ 1878179 w 5185"/>
              <a:gd name="T91" fmla="*/ 1418554 h 3880"/>
              <a:gd name="T92" fmla="*/ 1885527 w 5185"/>
              <a:gd name="T93" fmla="*/ 1411206 h 3880"/>
              <a:gd name="T94" fmla="*/ 1892141 w 5185"/>
              <a:gd name="T95" fmla="*/ 1401654 h 3880"/>
              <a:gd name="T96" fmla="*/ 1897652 w 5185"/>
              <a:gd name="T97" fmla="*/ 1390999 h 3880"/>
              <a:gd name="T98" fmla="*/ 1901693 w 5185"/>
              <a:gd name="T99" fmla="*/ 1379977 h 3880"/>
              <a:gd name="T100" fmla="*/ 1903898 w 5185"/>
              <a:gd name="T101" fmla="*/ 1369322 h 3880"/>
              <a:gd name="T102" fmla="*/ 1905000 w 5185"/>
              <a:gd name="T103" fmla="*/ 1359402 h 388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185" h="3880">
                <a:moveTo>
                  <a:pt x="4775" y="2900"/>
                </a:moveTo>
                <a:lnTo>
                  <a:pt x="411" y="2900"/>
                </a:lnTo>
                <a:lnTo>
                  <a:pt x="87" y="3532"/>
                </a:lnTo>
                <a:lnTo>
                  <a:pt x="5099" y="3532"/>
                </a:lnTo>
                <a:lnTo>
                  <a:pt x="4775" y="2900"/>
                </a:lnTo>
                <a:close/>
                <a:moveTo>
                  <a:pt x="2046" y="3380"/>
                </a:moveTo>
                <a:lnTo>
                  <a:pt x="2181" y="3125"/>
                </a:lnTo>
                <a:lnTo>
                  <a:pt x="3017" y="3125"/>
                </a:lnTo>
                <a:lnTo>
                  <a:pt x="3139" y="3380"/>
                </a:lnTo>
                <a:lnTo>
                  <a:pt x="2046" y="3380"/>
                </a:lnTo>
                <a:close/>
                <a:moveTo>
                  <a:pt x="4700" y="2755"/>
                </a:moveTo>
                <a:lnTo>
                  <a:pt x="4700" y="2755"/>
                </a:lnTo>
                <a:lnTo>
                  <a:pt x="4698" y="2743"/>
                </a:lnTo>
                <a:lnTo>
                  <a:pt x="4700" y="2731"/>
                </a:lnTo>
                <a:lnTo>
                  <a:pt x="4700" y="120"/>
                </a:lnTo>
                <a:lnTo>
                  <a:pt x="4699" y="108"/>
                </a:lnTo>
                <a:lnTo>
                  <a:pt x="4697" y="95"/>
                </a:lnTo>
                <a:lnTo>
                  <a:pt x="4694" y="84"/>
                </a:lnTo>
                <a:lnTo>
                  <a:pt x="4690" y="73"/>
                </a:lnTo>
                <a:lnTo>
                  <a:pt x="4685" y="63"/>
                </a:lnTo>
                <a:lnTo>
                  <a:pt x="4680" y="53"/>
                </a:lnTo>
                <a:lnTo>
                  <a:pt x="4673" y="43"/>
                </a:lnTo>
                <a:lnTo>
                  <a:pt x="4665" y="34"/>
                </a:lnTo>
                <a:lnTo>
                  <a:pt x="4657" y="27"/>
                </a:lnTo>
                <a:lnTo>
                  <a:pt x="4647" y="20"/>
                </a:lnTo>
                <a:lnTo>
                  <a:pt x="4637" y="14"/>
                </a:lnTo>
                <a:lnTo>
                  <a:pt x="4627" y="9"/>
                </a:lnTo>
                <a:lnTo>
                  <a:pt x="4616" y="5"/>
                </a:lnTo>
                <a:lnTo>
                  <a:pt x="4605" y="2"/>
                </a:lnTo>
                <a:lnTo>
                  <a:pt x="4592" y="1"/>
                </a:lnTo>
                <a:lnTo>
                  <a:pt x="4580" y="0"/>
                </a:lnTo>
                <a:lnTo>
                  <a:pt x="605" y="0"/>
                </a:lnTo>
                <a:lnTo>
                  <a:pt x="593" y="1"/>
                </a:lnTo>
                <a:lnTo>
                  <a:pt x="581" y="2"/>
                </a:lnTo>
                <a:lnTo>
                  <a:pt x="569" y="5"/>
                </a:lnTo>
                <a:lnTo>
                  <a:pt x="558" y="9"/>
                </a:lnTo>
                <a:lnTo>
                  <a:pt x="548" y="14"/>
                </a:lnTo>
                <a:lnTo>
                  <a:pt x="538" y="20"/>
                </a:lnTo>
                <a:lnTo>
                  <a:pt x="529" y="27"/>
                </a:lnTo>
                <a:lnTo>
                  <a:pt x="521" y="34"/>
                </a:lnTo>
                <a:lnTo>
                  <a:pt x="512" y="43"/>
                </a:lnTo>
                <a:lnTo>
                  <a:pt x="505" y="53"/>
                </a:lnTo>
                <a:lnTo>
                  <a:pt x="499" y="63"/>
                </a:lnTo>
                <a:lnTo>
                  <a:pt x="494" y="73"/>
                </a:lnTo>
                <a:lnTo>
                  <a:pt x="490" y="84"/>
                </a:lnTo>
                <a:lnTo>
                  <a:pt x="488" y="95"/>
                </a:lnTo>
                <a:lnTo>
                  <a:pt x="486" y="108"/>
                </a:lnTo>
                <a:lnTo>
                  <a:pt x="485" y="120"/>
                </a:lnTo>
                <a:lnTo>
                  <a:pt x="485" y="2731"/>
                </a:lnTo>
                <a:lnTo>
                  <a:pt x="486" y="2743"/>
                </a:lnTo>
                <a:lnTo>
                  <a:pt x="485" y="2755"/>
                </a:lnTo>
                <a:lnTo>
                  <a:pt x="484" y="2756"/>
                </a:lnTo>
                <a:lnTo>
                  <a:pt x="4701" y="2756"/>
                </a:lnTo>
                <a:lnTo>
                  <a:pt x="4700" y="2755"/>
                </a:lnTo>
                <a:close/>
                <a:moveTo>
                  <a:pt x="4401" y="2552"/>
                </a:moveTo>
                <a:lnTo>
                  <a:pt x="784" y="2552"/>
                </a:lnTo>
                <a:lnTo>
                  <a:pt x="784" y="299"/>
                </a:lnTo>
                <a:lnTo>
                  <a:pt x="4401" y="299"/>
                </a:lnTo>
                <a:lnTo>
                  <a:pt x="4401" y="2552"/>
                </a:lnTo>
                <a:close/>
                <a:moveTo>
                  <a:pt x="5172" y="3676"/>
                </a:moveTo>
                <a:lnTo>
                  <a:pt x="12" y="3676"/>
                </a:lnTo>
                <a:lnTo>
                  <a:pt x="0" y="3700"/>
                </a:lnTo>
                <a:lnTo>
                  <a:pt x="1" y="3713"/>
                </a:lnTo>
                <a:lnTo>
                  <a:pt x="2" y="3727"/>
                </a:lnTo>
                <a:lnTo>
                  <a:pt x="5" y="3741"/>
                </a:lnTo>
                <a:lnTo>
                  <a:pt x="9" y="3756"/>
                </a:lnTo>
                <a:lnTo>
                  <a:pt x="14" y="3771"/>
                </a:lnTo>
                <a:lnTo>
                  <a:pt x="20" y="3786"/>
                </a:lnTo>
                <a:lnTo>
                  <a:pt x="28" y="3801"/>
                </a:lnTo>
                <a:lnTo>
                  <a:pt x="36" y="3815"/>
                </a:lnTo>
                <a:lnTo>
                  <a:pt x="44" y="3828"/>
                </a:lnTo>
                <a:lnTo>
                  <a:pt x="53" y="3841"/>
                </a:lnTo>
                <a:lnTo>
                  <a:pt x="63" y="3852"/>
                </a:lnTo>
                <a:lnTo>
                  <a:pt x="73" y="3861"/>
                </a:lnTo>
                <a:lnTo>
                  <a:pt x="85" y="3869"/>
                </a:lnTo>
                <a:lnTo>
                  <a:pt x="96" y="3875"/>
                </a:lnTo>
                <a:lnTo>
                  <a:pt x="108" y="3878"/>
                </a:lnTo>
                <a:lnTo>
                  <a:pt x="114" y="3879"/>
                </a:lnTo>
                <a:lnTo>
                  <a:pt x="120" y="3880"/>
                </a:lnTo>
                <a:lnTo>
                  <a:pt x="5065" y="3880"/>
                </a:lnTo>
                <a:lnTo>
                  <a:pt x="5071" y="3879"/>
                </a:lnTo>
                <a:lnTo>
                  <a:pt x="5077" y="3878"/>
                </a:lnTo>
                <a:lnTo>
                  <a:pt x="5089" y="3875"/>
                </a:lnTo>
                <a:lnTo>
                  <a:pt x="5101" y="3869"/>
                </a:lnTo>
                <a:lnTo>
                  <a:pt x="5112" y="3861"/>
                </a:lnTo>
                <a:lnTo>
                  <a:pt x="5122" y="3852"/>
                </a:lnTo>
                <a:lnTo>
                  <a:pt x="5132" y="3841"/>
                </a:lnTo>
                <a:lnTo>
                  <a:pt x="5141" y="3828"/>
                </a:lnTo>
                <a:lnTo>
                  <a:pt x="5150" y="3815"/>
                </a:lnTo>
                <a:lnTo>
                  <a:pt x="5158" y="3801"/>
                </a:lnTo>
                <a:lnTo>
                  <a:pt x="5165" y="3786"/>
                </a:lnTo>
                <a:lnTo>
                  <a:pt x="5171" y="3771"/>
                </a:lnTo>
                <a:lnTo>
                  <a:pt x="5176" y="3756"/>
                </a:lnTo>
                <a:lnTo>
                  <a:pt x="5180" y="3741"/>
                </a:lnTo>
                <a:lnTo>
                  <a:pt x="5182" y="3727"/>
                </a:lnTo>
                <a:lnTo>
                  <a:pt x="5184" y="3713"/>
                </a:lnTo>
                <a:lnTo>
                  <a:pt x="5185" y="3700"/>
                </a:lnTo>
                <a:lnTo>
                  <a:pt x="5172" y="3676"/>
                </a:lnTo>
                <a:close/>
              </a:path>
            </a:pathLst>
          </a:custGeom>
          <a:solidFill>
            <a:srgbClr val="55463D">
              <a:alpha val="70000"/>
            </a:srgbClr>
          </a:solidFill>
          <a:ln>
            <a:noFill/>
          </a:ln>
          <a:extLst>
            <a:ext uri="{91240B29-F687-4F45-9708-019B960494DF}">
              <a14:hiddenLine xmlns:a14="http://schemas.microsoft.com/office/drawing/2010/main" w="9525">
                <a:solidFill>
                  <a:srgbClr val="000000"/>
                </a:solidFill>
                <a:round/>
              </a14:hiddenLine>
            </a:ext>
          </a:extLst>
        </p:spPr>
        <p:txBody>
          <a:bodyPr bIns="36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dirty="0">
              <a:solidFill>
                <a:srgbClr val="FFFFFF"/>
              </a:solidFill>
            </a:endParaRPr>
          </a:p>
        </p:txBody>
      </p:sp>
      <p:sp>
        <p:nvSpPr>
          <p:cNvPr id="36" name="耳机"/>
          <p:cNvSpPr/>
          <p:nvPr/>
        </p:nvSpPr>
        <p:spPr>
          <a:xfrm>
            <a:off x="7158990" y="2030095"/>
            <a:ext cx="556260" cy="438785"/>
          </a:xfrm>
          <a:custGeom>
            <a:avLst/>
            <a:gdLst>
              <a:gd name="connsiteX0" fmla="*/ 7294257 w 8709025"/>
              <a:gd name="connsiteY0" fmla="*/ 2608768 h 5641695"/>
              <a:gd name="connsiteX1" fmla="*/ 7365669 w 8709025"/>
              <a:gd name="connsiteY1" fmla="*/ 2634905 h 5641695"/>
              <a:gd name="connsiteX2" fmla="*/ 8297853 w 8709025"/>
              <a:gd name="connsiteY2" fmla="*/ 3895849 h 5641695"/>
              <a:gd name="connsiteX3" fmla="*/ 8305800 w 8709025"/>
              <a:gd name="connsiteY3" fmla="*/ 4053232 h 5641695"/>
              <a:gd name="connsiteX4" fmla="*/ 8297853 w 8709025"/>
              <a:gd name="connsiteY4" fmla="*/ 4210615 h 5641695"/>
              <a:gd name="connsiteX5" fmla="*/ 7365669 w 8709025"/>
              <a:gd name="connsiteY5" fmla="*/ 5471558 h 5641695"/>
              <a:gd name="connsiteX6" fmla="*/ 7294257 w 8709025"/>
              <a:gd name="connsiteY6" fmla="*/ 5497695 h 5641695"/>
              <a:gd name="connsiteX7" fmla="*/ 7393254 w 8709025"/>
              <a:gd name="connsiteY7" fmla="*/ 5482587 h 5641695"/>
              <a:gd name="connsiteX8" fmla="*/ 8550679 w 8709025"/>
              <a:gd name="connsiteY8" fmla="*/ 4202405 h 5641695"/>
              <a:gd name="connsiteX9" fmla="*/ 8558212 w 8709025"/>
              <a:gd name="connsiteY9" fmla="*/ 4053232 h 5641695"/>
              <a:gd name="connsiteX10" fmla="*/ 8550679 w 8709025"/>
              <a:gd name="connsiteY10" fmla="*/ 3904058 h 5641695"/>
              <a:gd name="connsiteX11" fmla="*/ 7393254 w 8709025"/>
              <a:gd name="connsiteY11" fmla="*/ 2623877 h 5641695"/>
              <a:gd name="connsiteX12" fmla="*/ 1414768 w 8709025"/>
              <a:gd name="connsiteY12" fmla="*/ 2608768 h 5641695"/>
              <a:gd name="connsiteX13" fmla="*/ 1315771 w 8709025"/>
              <a:gd name="connsiteY13" fmla="*/ 2623877 h 5641695"/>
              <a:gd name="connsiteX14" fmla="*/ 158346 w 8709025"/>
              <a:gd name="connsiteY14" fmla="*/ 3904058 h 5641695"/>
              <a:gd name="connsiteX15" fmla="*/ 150813 w 8709025"/>
              <a:gd name="connsiteY15" fmla="*/ 4053232 h 5641695"/>
              <a:gd name="connsiteX16" fmla="*/ 158346 w 8709025"/>
              <a:gd name="connsiteY16" fmla="*/ 4202405 h 5641695"/>
              <a:gd name="connsiteX17" fmla="*/ 1315771 w 8709025"/>
              <a:gd name="connsiteY17" fmla="*/ 5482587 h 5641695"/>
              <a:gd name="connsiteX18" fmla="*/ 1414768 w 8709025"/>
              <a:gd name="connsiteY18" fmla="*/ 5497695 h 5641695"/>
              <a:gd name="connsiteX19" fmla="*/ 1343356 w 8709025"/>
              <a:gd name="connsiteY19" fmla="*/ 5471558 h 5641695"/>
              <a:gd name="connsiteX20" fmla="*/ 411172 w 8709025"/>
              <a:gd name="connsiteY20" fmla="*/ 4210615 h 5641695"/>
              <a:gd name="connsiteX21" fmla="*/ 403225 w 8709025"/>
              <a:gd name="connsiteY21" fmla="*/ 4053232 h 5641695"/>
              <a:gd name="connsiteX22" fmla="*/ 411172 w 8709025"/>
              <a:gd name="connsiteY22" fmla="*/ 3895849 h 5641695"/>
              <a:gd name="connsiteX23" fmla="*/ 1343356 w 8709025"/>
              <a:gd name="connsiteY23" fmla="*/ 2634905 h 5641695"/>
              <a:gd name="connsiteX24" fmla="*/ 4354513 w 8709025"/>
              <a:gd name="connsiteY24" fmla="*/ 0 h 5641695"/>
              <a:gd name="connsiteX25" fmla="*/ 6995109 w 8709025"/>
              <a:gd name="connsiteY25" fmla="*/ 2382914 h 5641695"/>
              <a:gd name="connsiteX26" fmla="*/ 6999242 w 8709025"/>
              <a:gd name="connsiteY26" fmla="*/ 2464767 h 5641695"/>
              <a:gd name="connsiteX27" fmla="*/ 7120561 w 8709025"/>
              <a:gd name="connsiteY27" fmla="*/ 2464767 h 5641695"/>
              <a:gd name="connsiteX28" fmla="*/ 8709025 w 8709025"/>
              <a:gd name="connsiteY28" fmla="*/ 4053231 h 5641695"/>
              <a:gd name="connsiteX29" fmla="*/ 7120561 w 8709025"/>
              <a:gd name="connsiteY29" fmla="*/ 5641695 h 5641695"/>
              <a:gd name="connsiteX30" fmla="*/ 7008813 w 8709025"/>
              <a:gd name="connsiteY30" fmla="*/ 5641695 h 5641695"/>
              <a:gd name="connsiteX31" fmla="*/ 6945312 w 8709025"/>
              <a:gd name="connsiteY31" fmla="*/ 5641695 h 5641695"/>
              <a:gd name="connsiteX32" fmla="*/ 6453313 w 8709025"/>
              <a:gd name="connsiteY32" fmla="*/ 5641695 h 5641695"/>
              <a:gd name="connsiteX33" fmla="*/ 6453313 w 8709025"/>
              <a:gd name="connsiteY33" fmla="*/ 2833068 h 5641695"/>
              <a:gd name="connsiteX34" fmla="*/ 6452797 w 8709025"/>
              <a:gd name="connsiteY34" fmla="*/ 2833068 h 5641695"/>
              <a:gd name="connsiteX35" fmla="*/ 6452797 w 8709025"/>
              <a:gd name="connsiteY35" fmla="*/ 2745984 h 5641695"/>
              <a:gd name="connsiteX36" fmla="*/ 4354514 w 8709025"/>
              <a:gd name="connsiteY36" fmla="*/ 647700 h 5641695"/>
              <a:gd name="connsiteX37" fmla="*/ 2256231 w 8709025"/>
              <a:gd name="connsiteY37" fmla="*/ 2745984 h 5641695"/>
              <a:gd name="connsiteX38" fmla="*/ 2256231 w 8709025"/>
              <a:gd name="connsiteY38" fmla="*/ 2833068 h 5641695"/>
              <a:gd name="connsiteX39" fmla="*/ 2255713 w 8709025"/>
              <a:gd name="connsiteY39" fmla="*/ 2833068 h 5641695"/>
              <a:gd name="connsiteX40" fmla="*/ 2255713 w 8709025"/>
              <a:gd name="connsiteY40" fmla="*/ 5641695 h 5641695"/>
              <a:gd name="connsiteX41" fmla="*/ 1763713 w 8709025"/>
              <a:gd name="connsiteY41" fmla="*/ 5641695 h 5641695"/>
              <a:gd name="connsiteX42" fmla="*/ 1700213 w 8709025"/>
              <a:gd name="connsiteY42" fmla="*/ 5641695 h 5641695"/>
              <a:gd name="connsiteX43" fmla="*/ 1588464 w 8709025"/>
              <a:gd name="connsiteY43" fmla="*/ 5641695 h 5641695"/>
              <a:gd name="connsiteX44" fmla="*/ 0 w 8709025"/>
              <a:gd name="connsiteY44" fmla="*/ 4053231 h 5641695"/>
              <a:gd name="connsiteX45" fmla="*/ 1588464 w 8709025"/>
              <a:gd name="connsiteY45" fmla="*/ 2464767 h 5641695"/>
              <a:gd name="connsiteX46" fmla="*/ 1709784 w 8709025"/>
              <a:gd name="connsiteY46" fmla="*/ 2464767 h 5641695"/>
              <a:gd name="connsiteX47" fmla="*/ 1713917 w 8709025"/>
              <a:gd name="connsiteY47" fmla="*/ 2382913 h 5641695"/>
              <a:gd name="connsiteX48" fmla="*/ 4354513 w 8709025"/>
              <a:gd name="connsiteY48" fmla="*/ 0 h 56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709025" h="5641695">
                <a:moveTo>
                  <a:pt x="7294257" y="2608768"/>
                </a:moveTo>
                <a:lnTo>
                  <a:pt x="7365669" y="2634905"/>
                </a:lnTo>
                <a:cubicBezTo>
                  <a:pt x="7872105" y="2849110"/>
                  <a:pt x="8240046" y="3326637"/>
                  <a:pt x="8297853" y="3895849"/>
                </a:cubicBezTo>
                <a:lnTo>
                  <a:pt x="8305800" y="4053232"/>
                </a:lnTo>
                <a:lnTo>
                  <a:pt x="8297853" y="4210615"/>
                </a:lnTo>
                <a:cubicBezTo>
                  <a:pt x="8240046" y="4779826"/>
                  <a:pt x="7872105" y="5257354"/>
                  <a:pt x="7365669" y="5471558"/>
                </a:cubicBezTo>
                <a:lnTo>
                  <a:pt x="7294257" y="5497695"/>
                </a:lnTo>
                <a:lnTo>
                  <a:pt x="7393254" y="5482587"/>
                </a:lnTo>
                <a:cubicBezTo>
                  <a:pt x="8010606" y="5356258"/>
                  <a:pt x="8485926" y="4840019"/>
                  <a:pt x="8550679" y="4202405"/>
                </a:cubicBezTo>
                <a:lnTo>
                  <a:pt x="8558212" y="4053232"/>
                </a:lnTo>
                <a:lnTo>
                  <a:pt x="8550679" y="3904058"/>
                </a:lnTo>
                <a:cubicBezTo>
                  <a:pt x="8485926" y="3266444"/>
                  <a:pt x="8010606" y="2750205"/>
                  <a:pt x="7393254" y="2623877"/>
                </a:cubicBezTo>
                <a:close/>
                <a:moveTo>
                  <a:pt x="1414768" y="2608768"/>
                </a:moveTo>
                <a:lnTo>
                  <a:pt x="1315771" y="2623877"/>
                </a:lnTo>
                <a:cubicBezTo>
                  <a:pt x="698419" y="2750205"/>
                  <a:pt x="223099" y="3266444"/>
                  <a:pt x="158346" y="3904058"/>
                </a:cubicBezTo>
                <a:lnTo>
                  <a:pt x="150813" y="4053232"/>
                </a:lnTo>
                <a:lnTo>
                  <a:pt x="158346" y="4202405"/>
                </a:lnTo>
                <a:cubicBezTo>
                  <a:pt x="223099" y="4840019"/>
                  <a:pt x="698419" y="5356258"/>
                  <a:pt x="1315771" y="5482587"/>
                </a:cubicBezTo>
                <a:lnTo>
                  <a:pt x="1414768" y="5497695"/>
                </a:lnTo>
                <a:lnTo>
                  <a:pt x="1343356" y="5471558"/>
                </a:lnTo>
                <a:cubicBezTo>
                  <a:pt x="836920" y="5257354"/>
                  <a:pt x="468979" y="4779826"/>
                  <a:pt x="411172" y="4210615"/>
                </a:cubicBezTo>
                <a:lnTo>
                  <a:pt x="403225" y="4053232"/>
                </a:lnTo>
                <a:lnTo>
                  <a:pt x="411172" y="3895849"/>
                </a:lnTo>
                <a:cubicBezTo>
                  <a:pt x="468979" y="3326637"/>
                  <a:pt x="836920" y="2849110"/>
                  <a:pt x="1343356" y="2634905"/>
                </a:cubicBezTo>
                <a:close/>
                <a:moveTo>
                  <a:pt x="4354513" y="0"/>
                </a:moveTo>
                <a:cubicBezTo>
                  <a:pt x="5728822" y="0"/>
                  <a:pt x="6859183" y="1044467"/>
                  <a:pt x="6995109" y="2382914"/>
                </a:cubicBezTo>
                <a:lnTo>
                  <a:pt x="6999242" y="2464767"/>
                </a:lnTo>
                <a:lnTo>
                  <a:pt x="7120561" y="2464767"/>
                </a:lnTo>
                <a:cubicBezTo>
                  <a:pt x="7997845" y="2464767"/>
                  <a:pt x="8709025" y="3175947"/>
                  <a:pt x="8709025" y="4053231"/>
                </a:cubicBezTo>
                <a:cubicBezTo>
                  <a:pt x="8709025" y="4930515"/>
                  <a:pt x="7997845" y="5641695"/>
                  <a:pt x="7120561" y="5641695"/>
                </a:cubicBezTo>
                <a:lnTo>
                  <a:pt x="7008813" y="5641695"/>
                </a:lnTo>
                <a:lnTo>
                  <a:pt x="6945312" y="5641695"/>
                </a:lnTo>
                <a:lnTo>
                  <a:pt x="6453313" y="5641695"/>
                </a:lnTo>
                <a:lnTo>
                  <a:pt x="6453313" y="2833068"/>
                </a:lnTo>
                <a:lnTo>
                  <a:pt x="6452797" y="2833068"/>
                </a:lnTo>
                <a:lnTo>
                  <a:pt x="6452797" y="2745984"/>
                </a:lnTo>
                <a:cubicBezTo>
                  <a:pt x="6452797" y="1587133"/>
                  <a:pt x="5513364" y="647700"/>
                  <a:pt x="4354514" y="647700"/>
                </a:cubicBezTo>
                <a:cubicBezTo>
                  <a:pt x="3195664" y="647700"/>
                  <a:pt x="2256231" y="1587133"/>
                  <a:pt x="2256231" y="2745984"/>
                </a:cubicBezTo>
                <a:lnTo>
                  <a:pt x="2256231" y="2833068"/>
                </a:lnTo>
                <a:lnTo>
                  <a:pt x="2255713" y="2833068"/>
                </a:lnTo>
                <a:lnTo>
                  <a:pt x="2255713" y="5641695"/>
                </a:lnTo>
                <a:lnTo>
                  <a:pt x="1763713" y="5641695"/>
                </a:lnTo>
                <a:lnTo>
                  <a:pt x="1700213" y="5641695"/>
                </a:lnTo>
                <a:lnTo>
                  <a:pt x="1588464" y="5641695"/>
                </a:lnTo>
                <a:cubicBezTo>
                  <a:pt x="711180" y="5641695"/>
                  <a:pt x="0" y="4930515"/>
                  <a:pt x="0" y="4053231"/>
                </a:cubicBezTo>
                <a:cubicBezTo>
                  <a:pt x="0" y="3175947"/>
                  <a:pt x="711180" y="2464767"/>
                  <a:pt x="1588464" y="2464767"/>
                </a:cubicBezTo>
                <a:lnTo>
                  <a:pt x="1709784" y="2464767"/>
                </a:lnTo>
                <a:lnTo>
                  <a:pt x="1713917" y="2382913"/>
                </a:lnTo>
                <a:cubicBezTo>
                  <a:pt x="1849844" y="1044467"/>
                  <a:pt x="2980205" y="0"/>
                  <a:pt x="4354513" y="0"/>
                </a:cubicBezTo>
                <a:close/>
              </a:path>
            </a:pathLst>
          </a:custGeom>
          <a:solidFill>
            <a:srgbClr val="55463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7" name="音量"/>
          <p:cNvSpPr/>
          <p:nvPr/>
        </p:nvSpPr>
        <p:spPr>
          <a:xfrm rot="5400000">
            <a:off x="9821545" y="1971675"/>
            <a:ext cx="438785" cy="556260"/>
          </a:xfrm>
          <a:custGeom>
            <a:avLst/>
            <a:gdLst>
              <a:gd name="connsiteX0" fmla="*/ 554464 w 1867751"/>
              <a:gd name="connsiteY0" fmla="*/ 1824949 h 2238118"/>
              <a:gd name="connsiteX1" fmla="*/ 554514 w 1867751"/>
              <a:gd name="connsiteY1" fmla="*/ 1824346 h 2238118"/>
              <a:gd name="connsiteX2" fmla="*/ 1313239 w 1867751"/>
              <a:gd name="connsiteY2" fmla="*/ 1824346 h 2238118"/>
              <a:gd name="connsiteX3" fmla="*/ 1313289 w 1867751"/>
              <a:gd name="connsiteY3" fmla="*/ 1824949 h 2238118"/>
              <a:gd name="connsiteX4" fmla="*/ 1146010 w 1867751"/>
              <a:gd name="connsiteY4" fmla="*/ 2206693 h 2238118"/>
              <a:gd name="connsiteX5" fmla="*/ 1098294 w 1867751"/>
              <a:gd name="connsiteY5" fmla="*/ 2238118 h 2238118"/>
              <a:gd name="connsiteX6" fmla="*/ 769458 w 1867751"/>
              <a:gd name="connsiteY6" fmla="*/ 2238118 h 2238118"/>
              <a:gd name="connsiteX7" fmla="*/ 721743 w 1867751"/>
              <a:gd name="connsiteY7" fmla="*/ 2206693 h 2238118"/>
              <a:gd name="connsiteX8" fmla="*/ 554464 w 1867751"/>
              <a:gd name="connsiteY8" fmla="*/ 1824949 h 2238118"/>
              <a:gd name="connsiteX9" fmla="*/ 334004 w 1867751"/>
              <a:gd name="connsiteY9" fmla="*/ 731923 h 2238118"/>
              <a:gd name="connsiteX10" fmla="*/ 384642 w 1867751"/>
              <a:gd name="connsiteY10" fmla="*/ 691647 h 2238118"/>
              <a:gd name="connsiteX11" fmla="*/ 922547 w 1867751"/>
              <a:gd name="connsiteY11" fmla="*/ 517213 h 2238118"/>
              <a:gd name="connsiteX12" fmla="*/ 1526274 w 1867751"/>
              <a:gd name="connsiteY12" fmla="*/ 710379 h 2238118"/>
              <a:gd name="connsiteX13" fmla="*/ 1533748 w 1867751"/>
              <a:gd name="connsiteY13" fmla="*/ 716786 h 2238118"/>
              <a:gd name="connsiteX14" fmla="*/ 1363934 w 1867751"/>
              <a:gd name="connsiteY14" fmla="*/ 905799 h 2238118"/>
              <a:gd name="connsiteX15" fmla="*/ 1354076 w 1867751"/>
              <a:gd name="connsiteY15" fmla="*/ 897219 h 2238118"/>
              <a:gd name="connsiteX16" fmla="*/ 929594 w 1867751"/>
              <a:gd name="connsiteY16" fmla="*/ 771106 h 2238118"/>
              <a:gd name="connsiteX17" fmla="*/ 595097 w 1867751"/>
              <a:gd name="connsiteY17" fmla="*/ 857258 h 2238118"/>
              <a:gd name="connsiteX18" fmla="*/ 526786 w 1867751"/>
              <a:gd name="connsiteY18" fmla="*/ 903047 h 2238118"/>
              <a:gd name="connsiteX19" fmla="*/ 1424 w 1867751"/>
              <a:gd name="connsiteY19" fmla="*/ 412534 h 2238118"/>
              <a:gd name="connsiteX20" fmla="*/ 16741 w 1867751"/>
              <a:gd name="connsiteY20" fmla="*/ 389976 h 2238118"/>
              <a:gd name="connsiteX21" fmla="*/ 926841 w 1867751"/>
              <a:gd name="connsiteY21" fmla="*/ 141 h 2238118"/>
              <a:gd name="connsiteX22" fmla="*/ 1842910 w 1867751"/>
              <a:gd name="connsiteY22" fmla="*/ 347686 h 2238118"/>
              <a:gd name="connsiteX23" fmla="*/ 1866328 w 1867751"/>
              <a:gd name="connsiteY23" fmla="*/ 376915 h 2238118"/>
              <a:gd name="connsiteX24" fmla="*/ 1695977 w 1867751"/>
              <a:gd name="connsiteY24" fmla="*/ 566526 h 2238118"/>
              <a:gd name="connsiteX25" fmla="*/ 1691512 w 1867751"/>
              <a:gd name="connsiteY25" fmla="*/ 558681 h 2238118"/>
              <a:gd name="connsiteX26" fmla="*/ 933888 w 1867751"/>
              <a:gd name="connsiteY26" fmla="*/ 254053 h 2238118"/>
              <a:gd name="connsiteX27" fmla="*/ 208115 w 1867751"/>
              <a:gd name="connsiteY27" fmla="*/ 551186 h 2238118"/>
              <a:gd name="connsiteX28" fmla="*/ 190588 w 1867751"/>
              <a:gd name="connsiteY28" fmla="*/ 580446 h 2238118"/>
              <a:gd name="connsiteX29" fmla="*/ 0 w 1867751"/>
              <a:gd name="connsiteY29" fmla="*/ 1119973 h 2238118"/>
              <a:gd name="connsiteX30" fmla="*/ 124 w 1867751"/>
              <a:gd name="connsiteY30" fmla="*/ 1119059 h 2238118"/>
              <a:gd name="connsiteX31" fmla="*/ 1867628 w 1867751"/>
              <a:gd name="connsiteY31" fmla="*/ 1119059 h 2238118"/>
              <a:gd name="connsiteX32" fmla="*/ 1867751 w 1867751"/>
              <a:gd name="connsiteY32" fmla="*/ 1119973 h 2238118"/>
              <a:gd name="connsiteX33" fmla="*/ 1456015 w 1867751"/>
              <a:gd name="connsiteY33" fmla="*/ 1697765 h 2238118"/>
              <a:gd name="connsiteX34" fmla="*/ 1338570 w 1867751"/>
              <a:gd name="connsiteY34" fmla="*/ 1745328 h 2238118"/>
              <a:gd name="connsiteX35" fmla="*/ 529182 w 1867751"/>
              <a:gd name="connsiteY35" fmla="*/ 1745328 h 2238118"/>
              <a:gd name="connsiteX36" fmla="*/ 411738 w 1867751"/>
              <a:gd name="connsiteY36" fmla="*/ 1697765 h 2238118"/>
              <a:gd name="connsiteX37" fmla="*/ 0 w 1867751"/>
              <a:gd name="connsiteY37" fmla="*/ 1119973 h 2238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67751" h="2238118">
                <a:moveTo>
                  <a:pt x="554464" y="1824949"/>
                </a:moveTo>
                <a:lnTo>
                  <a:pt x="554514" y="1824346"/>
                </a:lnTo>
                <a:lnTo>
                  <a:pt x="1313239" y="1824346"/>
                </a:lnTo>
                <a:lnTo>
                  <a:pt x="1313289" y="1824949"/>
                </a:lnTo>
                <a:cubicBezTo>
                  <a:pt x="1313289" y="1983858"/>
                  <a:pt x="1246934" y="2123962"/>
                  <a:pt x="1146010" y="2206693"/>
                </a:cubicBezTo>
                <a:lnTo>
                  <a:pt x="1098294" y="2238118"/>
                </a:lnTo>
                <a:lnTo>
                  <a:pt x="769458" y="2238118"/>
                </a:lnTo>
                <a:lnTo>
                  <a:pt x="721743" y="2206693"/>
                </a:lnTo>
                <a:cubicBezTo>
                  <a:pt x="620819" y="2123962"/>
                  <a:pt x="554464" y="1983858"/>
                  <a:pt x="554464" y="1824949"/>
                </a:cubicBezTo>
                <a:close/>
                <a:moveTo>
                  <a:pt x="334004" y="731923"/>
                </a:moveTo>
                <a:lnTo>
                  <a:pt x="384642" y="691647"/>
                </a:lnTo>
                <a:cubicBezTo>
                  <a:pt x="530212" y="586334"/>
                  <a:pt x="717326" y="521362"/>
                  <a:pt x="922547" y="517213"/>
                </a:cubicBezTo>
                <a:cubicBezTo>
                  <a:pt x="1154131" y="512531"/>
                  <a:pt x="1367270" y="586210"/>
                  <a:pt x="1526274" y="710379"/>
                </a:cubicBezTo>
                <a:lnTo>
                  <a:pt x="1533748" y="716786"/>
                </a:lnTo>
                <a:lnTo>
                  <a:pt x="1363934" y="905799"/>
                </a:lnTo>
                <a:lnTo>
                  <a:pt x="1354076" y="897219"/>
                </a:lnTo>
                <a:cubicBezTo>
                  <a:pt x="1242116" y="816308"/>
                  <a:pt x="1092320" y="768270"/>
                  <a:pt x="929594" y="771106"/>
                </a:cubicBezTo>
                <a:cubicBezTo>
                  <a:pt x="805243" y="773274"/>
                  <a:pt x="690256" y="804816"/>
                  <a:pt x="595097" y="857258"/>
                </a:cubicBezTo>
                <a:lnTo>
                  <a:pt x="526786" y="903047"/>
                </a:lnTo>
                <a:close/>
                <a:moveTo>
                  <a:pt x="1424" y="412534"/>
                </a:moveTo>
                <a:lnTo>
                  <a:pt x="16741" y="389976"/>
                </a:lnTo>
                <a:cubicBezTo>
                  <a:pt x="191151" y="162101"/>
                  <a:pt x="531915" y="5499"/>
                  <a:pt x="926841" y="141"/>
                </a:cubicBezTo>
                <a:cubicBezTo>
                  <a:pt x="1310393" y="-5063"/>
                  <a:pt x="1652306" y="133938"/>
                  <a:pt x="1842910" y="347686"/>
                </a:cubicBezTo>
                <a:lnTo>
                  <a:pt x="1866328" y="376915"/>
                </a:lnTo>
                <a:lnTo>
                  <a:pt x="1695977" y="566526"/>
                </a:lnTo>
                <a:lnTo>
                  <a:pt x="1691512" y="558681"/>
                </a:lnTo>
                <a:cubicBezTo>
                  <a:pt x="1571438" y="376327"/>
                  <a:pt x="1274252" y="250611"/>
                  <a:pt x="933888" y="254053"/>
                </a:cubicBezTo>
                <a:cubicBezTo>
                  <a:pt x="606169" y="257368"/>
                  <a:pt x="327145" y="379187"/>
                  <a:pt x="208115" y="551186"/>
                </a:cubicBezTo>
                <a:lnTo>
                  <a:pt x="190588" y="580446"/>
                </a:lnTo>
                <a:close/>
                <a:moveTo>
                  <a:pt x="0" y="1119973"/>
                </a:moveTo>
                <a:lnTo>
                  <a:pt x="124" y="1119059"/>
                </a:lnTo>
                <a:lnTo>
                  <a:pt x="1867628" y="1119059"/>
                </a:lnTo>
                <a:lnTo>
                  <a:pt x="1867751" y="1119973"/>
                </a:lnTo>
                <a:cubicBezTo>
                  <a:pt x="1867751" y="1360491"/>
                  <a:pt x="1704427" y="1572546"/>
                  <a:pt x="1456015" y="1697765"/>
                </a:cubicBezTo>
                <a:lnTo>
                  <a:pt x="1338570" y="1745328"/>
                </a:lnTo>
                <a:lnTo>
                  <a:pt x="529182" y="1745328"/>
                </a:lnTo>
                <a:lnTo>
                  <a:pt x="411738" y="1697765"/>
                </a:lnTo>
                <a:cubicBezTo>
                  <a:pt x="163325" y="1572546"/>
                  <a:pt x="0" y="1360491"/>
                  <a:pt x="0" y="1119973"/>
                </a:cubicBezTo>
                <a:close/>
              </a:path>
            </a:pathLst>
          </a:custGeom>
          <a:solidFill>
            <a:srgbClr val="55463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9" name="电话"/>
          <p:cNvSpPr/>
          <p:nvPr/>
        </p:nvSpPr>
        <p:spPr bwMode="auto">
          <a:xfrm>
            <a:off x="1873250" y="4355465"/>
            <a:ext cx="556260" cy="439420"/>
          </a:xfrm>
          <a:custGeom>
            <a:avLst/>
            <a:gdLst>
              <a:gd name="T0" fmla="*/ 134077 w 5868"/>
              <a:gd name="T1" fmla="*/ 590892 h 4208"/>
              <a:gd name="T2" fmla="*/ 192837 w 5868"/>
              <a:gd name="T3" fmla="*/ 596084 h 4208"/>
              <a:gd name="T4" fmla="*/ 512935 w 5868"/>
              <a:gd name="T5" fmla="*/ 497764 h 4208"/>
              <a:gd name="T6" fmla="*/ 530465 w 5868"/>
              <a:gd name="T7" fmla="*/ 456230 h 4208"/>
              <a:gd name="T8" fmla="*/ 704473 w 5868"/>
              <a:gd name="T9" fmla="*/ 239797 h 4208"/>
              <a:gd name="T10" fmla="*/ 980744 w 5868"/>
              <a:gd name="T11" fmla="*/ 212215 h 4208"/>
              <a:gd name="T12" fmla="*/ 1253119 w 5868"/>
              <a:gd name="T13" fmla="*/ 253750 h 4208"/>
              <a:gd name="T14" fmla="*/ 1374859 w 5868"/>
              <a:gd name="T15" fmla="*/ 461746 h 4208"/>
              <a:gd name="T16" fmla="*/ 1400831 w 5868"/>
              <a:gd name="T17" fmla="*/ 505228 h 4208"/>
              <a:gd name="T18" fmla="*/ 1725798 w 5868"/>
              <a:gd name="T19" fmla="*/ 598031 h 4208"/>
              <a:gd name="T20" fmla="*/ 1779363 w 5868"/>
              <a:gd name="T21" fmla="*/ 585052 h 4208"/>
              <a:gd name="T22" fmla="*/ 1901104 w 5868"/>
              <a:gd name="T23" fmla="*/ 336494 h 4208"/>
              <a:gd name="T24" fmla="*/ 1897533 w 5868"/>
              <a:gd name="T25" fmla="*/ 289443 h 4208"/>
              <a:gd name="T26" fmla="*/ 1777740 w 5868"/>
              <a:gd name="T27" fmla="*/ 214162 h 4208"/>
              <a:gd name="T28" fmla="*/ 1493029 w 5868"/>
              <a:gd name="T29" fmla="*/ 92155 h 4208"/>
              <a:gd name="T30" fmla="*/ 1208318 w 5868"/>
              <a:gd name="T31" fmla="*/ 20767 h 4208"/>
              <a:gd name="T32" fmla="*/ 924256 w 5868"/>
              <a:gd name="T33" fmla="*/ 649 h 4208"/>
              <a:gd name="T34" fmla="*/ 639545 w 5868"/>
              <a:gd name="T35" fmla="*/ 30826 h 4208"/>
              <a:gd name="T36" fmla="*/ 355158 w 5868"/>
              <a:gd name="T37" fmla="*/ 112273 h 4208"/>
              <a:gd name="T38" fmla="*/ 70123 w 5868"/>
              <a:gd name="T39" fmla="*/ 244664 h 4208"/>
              <a:gd name="T40" fmla="*/ 3246 w 5868"/>
              <a:gd name="T41" fmla="*/ 297880 h 4208"/>
              <a:gd name="T42" fmla="*/ 10713 w 5868"/>
              <a:gd name="T43" fmla="*/ 355314 h 4208"/>
              <a:gd name="T44" fmla="*/ 772973 w 5868"/>
              <a:gd name="T45" fmla="*/ 339414 h 4208"/>
              <a:gd name="T46" fmla="*/ 960941 w 5868"/>
              <a:gd name="T47" fmla="*/ 320919 h 4208"/>
              <a:gd name="T48" fmla="*/ 1130729 w 5868"/>
              <a:gd name="T49" fmla="*/ 336169 h 4208"/>
              <a:gd name="T50" fmla="*/ 1259936 w 5868"/>
              <a:gd name="T51" fmla="*/ 525021 h 4208"/>
              <a:gd name="T52" fmla="*/ 1298244 w 5868"/>
              <a:gd name="T53" fmla="*/ 601925 h 4208"/>
              <a:gd name="T54" fmla="*/ 1598862 w 5868"/>
              <a:gd name="T55" fmla="*/ 671041 h 4208"/>
              <a:gd name="T56" fmla="*/ 1662168 w 5868"/>
              <a:gd name="T57" fmla="*/ 717767 h 4208"/>
              <a:gd name="T58" fmla="*/ 253546 w 5868"/>
              <a:gd name="T59" fmla="*/ 1210015 h 4208"/>
              <a:gd name="T60" fmla="*/ 273024 w 5868"/>
              <a:gd name="T61" fmla="*/ 698947 h 4208"/>
              <a:gd name="T62" fmla="*/ 576240 w 5868"/>
              <a:gd name="T63" fmla="*/ 620745 h 4208"/>
              <a:gd name="T64" fmla="*/ 641493 w 5868"/>
              <a:gd name="T65" fmla="*/ 585376 h 4208"/>
              <a:gd name="T66" fmla="*/ 662595 w 5868"/>
              <a:gd name="T67" fmla="*/ 367969 h 4208"/>
              <a:gd name="T68" fmla="*/ 1077163 w 5868"/>
              <a:gd name="T69" fmla="*/ 564933 h 4208"/>
              <a:gd name="T70" fmla="*/ 1178776 w 5868"/>
              <a:gd name="T71" fmla="*/ 636970 h 4208"/>
              <a:gd name="T72" fmla="*/ 1245003 w 5868"/>
              <a:gd name="T73" fmla="*/ 759302 h 4208"/>
              <a:gd name="T74" fmla="*/ 1252145 w 5868"/>
              <a:gd name="T75" fmla="*/ 867032 h 4208"/>
              <a:gd name="T76" fmla="*/ 1229095 w 5868"/>
              <a:gd name="T77" fmla="*/ 949452 h 4208"/>
              <a:gd name="T78" fmla="*/ 1125210 w 5868"/>
              <a:gd name="T79" fmla="*/ 852430 h 4208"/>
              <a:gd name="T80" fmla="*/ 1117094 w 5868"/>
              <a:gd name="T81" fmla="*/ 775851 h 4208"/>
              <a:gd name="T82" fmla="*/ 1079435 w 5868"/>
              <a:gd name="T83" fmla="*/ 716794 h 4208"/>
              <a:gd name="T84" fmla="*/ 1012883 w 5868"/>
              <a:gd name="T85" fmla="*/ 676882 h 4208"/>
              <a:gd name="T86" fmla="*/ 940164 w 5868"/>
              <a:gd name="T87" fmla="*/ 671365 h 4208"/>
              <a:gd name="T88" fmla="*/ 867768 w 5868"/>
              <a:gd name="T89" fmla="*/ 701867 h 4208"/>
              <a:gd name="T90" fmla="*/ 821994 w 5868"/>
              <a:gd name="T91" fmla="*/ 754434 h 4208"/>
              <a:gd name="T92" fmla="*/ 802515 w 5868"/>
              <a:gd name="T93" fmla="*/ 831662 h 4208"/>
              <a:gd name="T94" fmla="*/ 818423 w 5868"/>
              <a:gd name="T95" fmla="*/ 901752 h 4208"/>
              <a:gd name="T96" fmla="*/ 861600 w 5868"/>
              <a:gd name="T97" fmla="*/ 956590 h 4208"/>
              <a:gd name="T98" fmla="*/ 932048 w 5868"/>
              <a:gd name="T99" fmla="*/ 990337 h 4208"/>
              <a:gd name="T100" fmla="*/ 999573 w 5868"/>
              <a:gd name="T101" fmla="*/ 990013 h 4208"/>
              <a:gd name="T102" fmla="*/ 1060606 w 5868"/>
              <a:gd name="T103" fmla="*/ 962107 h 4208"/>
              <a:gd name="T104" fmla="*/ 1081058 w 5868"/>
              <a:gd name="T105" fmla="*/ 1096445 h 4208"/>
              <a:gd name="T106" fmla="*/ 964512 w 5868"/>
              <a:gd name="T107" fmla="*/ 1120781 h 4208"/>
              <a:gd name="T108" fmla="*/ 826863 w 5868"/>
              <a:gd name="T109" fmla="*/ 1085736 h 4208"/>
              <a:gd name="T110" fmla="*/ 732717 w 5868"/>
              <a:gd name="T111" fmla="*/ 1004614 h 4208"/>
              <a:gd name="T112" fmla="*/ 678827 w 5868"/>
              <a:gd name="T113" fmla="*/ 875793 h 4208"/>
              <a:gd name="T114" fmla="*/ 688241 w 5868"/>
              <a:gd name="T115" fmla="*/ 745673 h 4208"/>
              <a:gd name="T116" fmla="*/ 760312 w 5868"/>
              <a:gd name="T117" fmla="*/ 627235 h 4208"/>
              <a:gd name="T118" fmla="*/ 865171 w 5868"/>
              <a:gd name="T119" fmla="*/ 560066 h 4208"/>
              <a:gd name="T120" fmla="*/ 1577111 w 5868"/>
              <a:gd name="T121" fmla="*/ 1240842 h 4208"/>
              <a:gd name="T122" fmla="*/ 345419 w 5868"/>
              <a:gd name="T123" fmla="*/ 1240842 h 420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5868" h="4208">
                <a:moveTo>
                  <a:pt x="49" y="1128"/>
                </a:moveTo>
                <a:lnTo>
                  <a:pt x="49" y="1128"/>
                </a:lnTo>
                <a:lnTo>
                  <a:pt x="345" y="1748"/>
                </a:lnTo>
                <a:lnTo>
                  <a:pt x="354" y="1764"/>
                </a:lnTo>
                <a:lnTo>
                  <a:pt x="364" y="1778"/>
                </a:lnTo>
                <a:lnTo>
                  <a:pt x="375" y="1790"/>
                </a:lnTo>
                <a:lnTo>
                  <a:pt x="387" y="1803"/>
                </a:lnTo>
                <a:lnTo>
                  <a:pt x="400" y="1813"/>
                </a:lnTo>
                <a:lnTo>
                  <a:pt x="413" y="1821"/>
                </a:lnTo>
                <a:lnTo>
                  <a:pt x="428" y="1828"/>
                </a:lnTo>
                <a:lnTo>
                  <a:pt x="443" y="1834"/>
                </a:lnTo>
                <a:lnTo>
                  <a:pt x="460" y="1838"/>
                </a:lnTo>
                <a:lnTo>
                  <a:pt x="477" y="1842"/>
                </a:lnTo>
                <a:lnTo>
                  <a:pt x="495" y="1844"/>
                </a:lnTo>
                <a:lnTo>
                  <a:pt x="512" y="1845"/>
                </a:lnTo>
                <a:lnTo>
                  <a:pt x="531" y="1845"/>
                </a:lnTo>
                <a:lnTo>
                  <a:pt x="551" y="1843"/>
                </a:lnTo>
                <a:lnTo>
                  <a:pt x="573" y="1841"/>
                </a:lnTo>
                <a:lnTo>
                  <a:pt x="594" y="1837"/>
                </a:lnTo>
                <a:lnTo>
                  <a:pt x="1457" y="1607"/>
                </a:lnTo>
                <a:lnTo>
                  <a:pt x="1479" y="1599"/>
                </a:lnTo>
                <a:lnTo>
                  <a:pt x="1500" y="1589"/>
                </a:lnTo>
                <a:lnTo>
                  <a:pt x="1519" y="1579"/>
                </a:lnTo>
                <a:lnTo>
                  <a:pt x="1537" y="1569"/>
                </a:lnTo>
                <a:lnTo>
                  <a:pt x="1552" y="1557"/>
                </a:lnTo>
                <a:lnTo>
                  <a:pt x="1567" y="1546"/>
                </a:lnTo>
                <a:lnTo>
                  <a:pt x="1580" y="1534"/>
                </a:lnTo>
                <a:lnTo>
                  <a:pt x="1591" y="1522"/>
                </a:lnTo>
                <a:lnTo>
                  <a:pt x="1601" y="1510"/>
                </a:lnTo>
                <a:lnTo>
                  <a:pt x="1610" y="1496"/>
                </a:lnTo>
                <a:lnTo>
                  <a:pt x="1617" y="1482"/>
                </a:lnTo>
                <a:lnTo>
                  <a:pt x="1624" y="1467"/>
                </a:lnTo>
                <a:lnTo>
                  <a:pt x="1628" y="1453"/>
                </a:lnTo>
                <a:lnTo>
                  <a:pt x="1632" y="1438"/>
                </a:lnTo>
                <a:lnTo>
                  <a:pt x="1633" y="1423"/>
                </a:lnTo>
                <a:lnTo>
                  <a:pt x="1634" y="1406"/>
                </a:lnTo>
                <a:lnTo>
                  <a:pt x="1627" y="927"/>
                </a:lnTo>
                <a:lnTo>
                  <a:pt x="1664" y="910"/>
                </a:lnTo>
                <a:lnTo>
                  <a:pt x="1701" y="894"/>
                </a:lnTo>
                <a:lnTo>
                  <a:pt x="1775" y="863"/>
                </a:lnTo>
                <a:lnTo>
                  <a:pt x="1851" y="834"/>
                </a:lnTo>
                <a:lnTo>
                  <a:pt x="1929" y="807"/>
                </a:lnTo>
                <a:lnTo>
                  <a:pt x="2008" y="782"/>
                </a:lnTo>
                <a:lnTo>
                  <a:pt x="2089" y="759"/>
                </a:lnTo>
                <a:lnTo>
                  <a:pt x="2170" y="739"/>
                </a:lnTo>
                <a:lnTo>
                  <a:pt x="2252" y="720"/>
                </a:lnTo>
                <a:lnTo>
                  <a:pt x="2335" y="705"/>
                </a:lnTo>
                <a:lnTo>
                  <a:pt x="2420" y="690"/>
                </a:lnTo>
                <a:lnTo>
                  <a:pt x="2504" y="679"/>
                </a:lnTo>
                <a:lnTo>
                  <a:pt x="2589" y="669"/>
                </a:lnTo>
                <a:lnTo>
                  <a:pt x="2675" y="661"/>
                </a:lnTo>
                <a:lnTo>
                  <a:pt x="2761" y="657"/>
                </a:lnTo>
                <a:lnTo>
                  <a:pt x="2848" y="654"/>
                </a:lnTo>
                <a:lnTo>
                  <a:pt x="2934" y="652"/>
                </a:lnTo>
                <a:lnTo>
                  <a:pt x="3021" y="654"/>
                </a:lnTo>
                <a:lnTo>
                  <a:pt x="3106" y="657"/>
                </a:lnTo>
                <a:lnTo>
                  <a:pt x="3192" y="661"/>
                </a:lnTo>
                <a:lnTo>
                  <a:pt x="3278" y="669"/>
                </a:lnTo>
                <a:lnTo>
                  <a:pt x="3364" y="679"/>
                </a:lnTo>
                <a:lnTo>
                  <a:pt x="3449" y="690"/>
                </a:lnTo>
                <a:lnTo>
                  <a:pt x="3532" y="705"/>
                </a:lnTo>
                <a:lnTo>
                  <a:pt x="3616" y="720"/>
                </a:lnTo>
                <a:lnTo>
                  <a:pt x="3698" y="739"/>
                </a:lnTo>
                <a:lnTo>
                  <a:pt x="3780" y="759"/>
                </a:lnTo>
                <a:lnTo>
                  <a:pt x="3860" y="782"/>
                </a:lnTo>
                <a:lnTo>
                  <a:pt x="3939" y="807"/>
                </a:lnTo>
                <a:lnTo>
                  <a:pt x="4017" y="834"/>
                </a:lnTo>
                <a:lnTo>
                  <a:pt x="4093" y="863"/>
                </a:lnTo>
                <a:lnTo>
                  <a:pt x="4168" y="894"/>
                </a:lnTo>
                <a:lnTo>
                  <a:pt x="4204" y="910"/>
                </a:lnTo>
                <a:lnTo>
                  <a:pt x="4241" y="927"/>
                </a:lnTo>
                <a:lnTo>
                  <a:pt x="4235" y="1406"/>
                </a:lnTo>
                <a:lnTo>
                  <a:pt x="4235" y="1423"/>
                </a:lnTo>
                <a:lnTo>
                  <a:pt x="4237" y="1438"/>
                </a:lnTo>
                <a:lnTo>
                  <a:pt x="4240" y="1453"/>
                </a:lnTo>
                <a:lnTo>
                  <a:pt x="4245" y="1467"/>
                </a:lnTo>
                <a:lnTo>
                  <a:pt x="4250" y="1482"/>
                </a:lnTo>
                <a:lnTo>
                  <a:pt x="4258" y="1496"/>
                </a:lnTo>
                <a:lnTo>
                  <a:pt x="4266" y="1510"/>
                </a:lnTo>
                <a:lnTo>
                  <a:pt x="4276" y="1522"/>
                </a:lnTo>
                <a:lnTo>
                  <a:pt x="4288" y="1534"/>
                </a:lnTo>
                <a:lnTo>
                  <a:pt x="4300" y="1546"/>
                </a:lnTo>
                <a:lnTo>
                  <a:pt x="4315" y="1557"/>
                </a:lnTo>
                <a:lnTo>
                  <a:pt x="4331" y="1569"/>
                </a:lnTo>
                <a:lnTo>
                  <a:pt x="4349" y="1579"/>
                </a:lnTo>
                <a:lnTo>
                  <a:pt x="4368" y="1589"/>
                </a:lnTo>
                <a:lnTo>
                  <a:pt x="4389" y="1599"/>
                </a:lnTo>
                <a:lnTo>
                  <a:pt x="4412" y="1607"/>
                </a:lnTo>
                <a:lnTo>
                  <a:pt x="5275" y="1837"/>
                </a:lnTo>
                <a:lnTo>
                  <a:pt x="5296" y="1841"/>
                </a:lnTo>
                <a:lnTo>
                  <a:pt x="5316" y="1843"/>
                </a:lnTo>
                <a:lnTo>
                  <a:pt x="5336" y="1845"/>
                </a:lnTo>
                <a:lnTo>
                  <a:pt x="5355" y="1845"/>
                </a:lnTo>
                <a:lnTo>
                  <a:pt x="5374" y="1844"/>
                </a:lnTo>
                <a:lnTo>
                  <a:pt x="5392" y="1842"/>
                </a:lnTo>
                <a:lnTo>
                  <a:pt x="5408" y="1838"/>
                </a:lnTo>
                <a:lnTo>
                  <a:pt x="5425" y="1834"/>
                </a:lnTo>
                <a:lnTo>
                  <a:pt x="5440" y="1828"/>
                </a:lnTo>
                <a:lnTo>
                  <a:pt x="5454" y="1821"/>
                </a:lnTo>
                <a:lnTo>
                  <a:pt x="5469" y="1813"/>
                </a:lnTo>
                <a:lnTo>
                  <a:pt x="5481" y="1803"/>
                </a:lnTo>
                <a:lnTo>
                  <a:pt x="5493" y="1790"/>
                </a:lnTo>
                <a:lnTo>
                  <a:pt x="5504" y="1778"/>
                </a:lnTo>
                <a:lnTo>
                  <a:pt x="5514" y="1764"/>
                </a:lnTo>
                <a:lnTo>
                  <a:pt x="5523" y="1748"/>
                </a:lnTo>
                <a:lnTo>
                  <a:pt x="5820" y="1128"/>
                </a:lnTo>
                <a:lnTo>
                  <a:pt x="5835" y="1095"/>
                </a:lnTo>
                <a:lnTo>
                  <a:pt x="5848" y="1065"/>
                </a:lnTo>
                <a:lnTo>
                  <a:pt x="5856" y="1037"/>
                </a:lnTo>
                <a:lnTo>
                  <a:pt x="5863" y="1011"/>
                </a:lnTo>
                <a:lnTo>
                  <a:pt x="5867" y="988"/>
                </a:lnTo>
                <a:lnTo>
                  <a:pt x="5868" y="966"/>
                </a:lnTo>
                <a:lnTo>
                  <a:pt x="5868" y="956"/>
                </a:lnTo>
                <a:lnTo>
                  <a:pt x="5867" y="946"/>
                </a:lnTo>
                <a:lnTo>
                  <a:pt x="5864" y="936"/>
                </a:lnTo>
                <a:lnTo>
                  <a:pt x="5862" y="927"/>
                </a:lnTo>
                <a:lnTo>
                  <a:pt x="5859" y="918"/>
                </a:lnTo>
                <a:lnTo>
                  <a:pt x="5854" y="909"/>
                </a:lnTo>
                <a:lnTo>
                  <a:pt x="5845" y="892"/>
                </a:lnTo>
                <a:lnTo>
                  <a:pt x="5833" y="876"/>
                </a:lnTo>
                <a:lnTo>
                  <a:pt x="5820" y="861"/>
                </a:lnTo>
                <a:lnTo>
                  <a:pt x="5803" y="846"/>
                </a:lnTo>
                <a:lnTo>
                  <a:pt x="5784" y="832"/>
                </a:lnTo>
                <a:lnTo>
                  <a:pt x="5763" y="817"/>
                </a:lnTo>
                <a:lnTo>
                  <a:pt x="5741" y="803"/>
                </a:lnTo>
                <a:lnTo>
                  <a:pt x="5652" y="754"/>
                </a:lnTo>
                <a:lnTo>
                  <a:pt x="5564" y="706"/>
                </a:lnTo>
                <a:lnTo>
                  <a:pt x="5476" y="660"/>
                </a:lnTo>
                <a:lnTo>
                  <a:pt x="5389" y="616"/>
                </a:lnTo>
                <a:lnTo>
                  <a:pt x="5301" y="572"/>
                </a:lnTo>
                <a:lnTo>
                  <a:pt x="5213" y="531"/>
                </a:lnTo>
                <a:lnTo>
                  <a:pt x="5125" y="491"/>
                </a:lnTo>
                <a:lnTo>
                  <a:pt x="5037" y="452"/>
                </a:lnTo>
                <a:lnTo>
                  <a:pt x="4950" y="415"/>
                </a:lnTo>
                <a:lnTo>
                  <a:pt x="4862" y="381"/>
                </a:lnTo>
                <a:lnTo>
                  <a:pt x="4774" y="346"/>
                </a:lnTo>
                <a:lnTo>
                  <a:pt x="4686" y="315"/>
                </a:lnTo>
                <a:lnTo>
                  <a:pt x="4599" y="284"/>
                </a:lnTo>
                <a:lnTo>
                  <a:pt x="4511" y="255"/>
                </a:lnTo>
                <a:lnTo>
                  <a:pt x="4423" y="228"/>
                </a:lnTo>
                <a:lnTo>
                  <a:pt x="4336" y="201"/>
                </a:lnTo>
                <a:lnTo>
                  <a:pt x="4248" y="178"/>
                </a:lnTo>
                <a:lnTo>
                  <a:pt x="4161" y="154"/>
                </a:lnTo>
                <a:lnTo>
                  <a:pt x="4073" y="133"/>
                </a:lnTo>
                <a:lnTo>
                  <a:pt x="3985" y="114"/>
                </a:lnTo>
                <a:lnTo>
                  <a:pt x="3898" y="95"/>
                </a:lnTo>
                <a:lnTo>
                  <a:pt x="3810" y="80"/>
                </a:lnTo>
                <a:lnTo>
                  <a:pt x="3722" y="64"/>
                </a:lnTo>
                <a:lnTo>
                  <a:pt x="3635" y="51"/>
                </a:lnTo>
                <a:lnTo>
                  <a:pt x="3547" y="39"/>
                </a:lnTo>
                <a:lnTo>
                  <a:pt x="3460" y="29"/>
                </a:lnTo>
                <a:lnTo>
                  <a:pt x="3372" y="21"/>
                </a:lnTo>
                <a:lnTo>
                  <a:pt x="3285" y="14"/>
                </a:lnTo>
                <a:lnTo>
                  <a:pt x="3197" y="8"/>
                </a:lnTo>
                <a:lnTo>
                  <a:pt x="3109" y="4"/>
                </a:lnTo>
                <a:lnTo>
                  <a:pt x="3022" y="2"/>
                </a:lnTo>
                <a:lnTo>
                  <a:pt x="2934" y="0"/>
                </a:lnTo>
                <a:lnTo>
                  <a:pt x="2847" y="2"/>
                </a:lnTo>
                <a:lnTo>
                  <a:pt x="2759" y="4"/>
                </a:lnTo>
                <a:lnTo>
                  <a:pt x="2672" y="8"/>
                </a:lnTo>
                <a:lnTo>
                  <a:pt x="2584" y="14"/>
                </a:lnTo>
                <a:lnTo>
                  <a:pt x="2497" y="21"/>
                </a:lnTo>
                <a:lnTo>
                  <a:pt x="2409" y="29"/>
                </a:lnTo>
                <a:lnTo>
                  <a:pt x="2320" y="39"/>
                </a:lnTo>
                <a:lnTo>
                  <a:pt x="2234" y="51"/>
                </a:lnTo>
                <a:lnTo>
                  <a:pt x="2145" y="64"/>
                </a:lnTo>
                <a:lnTo>
                  <a:pt x="2059" y="80"/>
                </a:lnTo>
                <a:lnTo>
                  <a:pt x="1970" y="95"/>
                </a:lnTo>
                <a:lnTo>
                  <a:pt x="1882" y="114"/>
                </a:lnTo>
                <a:lnTo>
                  <a:pt x="1795" y="133"/>
                </a:lnTo>
                <a:lnTo>
                  <a:pt x="1707" y="154"/>
                </a:lnTo>
                <a:lnTo>
                  <a:pt x="1620" y="178"/>
                </a:lnTo>
                <a:lnTo>
                  <a:pt x="1532" y="201"/>
                </a:lnTo>
                <a:lnTo>
                  <a:pt x="1444" y="228"/>
                </a:lnTo>
                <a:lnTo>
                  <a:pt x="1357" y="255"/>
                </a:lnTo>
                <a:lnTo>
                  <a:pt x="1269" y="284"/>
                </a:lnTo>
                <a:lnTo>
                  <a:pt x="1181" y="315"/>
                </a:lnTo>
                <a:lnTo>
                  <a:pt x="1094" y="346"/>
                </a:lnTo>
                <a:lnTo>
                  <a:pt x="1006" y="381"/>
                </a:lnTo>
                <a:lnTo>
                  <a:pt x="918" y="415"/>
                </a:lnTo>
                <a:lnTo>
                  <a:pt x="830" y="452"/>
                </a:lnTo>
                <a:lnTo>
                  <a:pt x="743" y="491"/>
                </a:lnTo>
                <a:lnTo>
                  <a:pt x="655" y="531"/>
                </a:lnTo>
                <a:lnTo>
                  <a:pt x="567" y="572"/>
                </a:lnTo>
                <a:lnTo>
                  <a:pt x="479" y="616"/>
                </a:lnTo>
                <a:lnTo>
                  <a:pt x="391" y="660"/>
                </a:lnTo>
                <a:lnTo>
                  <a:pt x="303" y="706"/>
                </a:lnTo>
                <a:lnTo>
                  <a:pt x="216" y="754"/>
                </a:lnTo>
                <a:lnTo>
                  <a:pt x="128" y="803"/>
                </a:lnTo>
                <a:lnTo>
                  <a:pt x="104" y="817"/>
                </a:lnTo>
                <a:lnTo>
                  <a:pt x="84" y="832"/>
                </a:lnTo>
                <a:lnTo>
                  <a:pt x="65" y="846"/>
                </a:lnTo>
                <a:lnTo>
                  <a:pt x="49" y="861"/>
                </a:lnTo>
                <a:lnTo>
                  <a:pt x="34" y="876"/>
                </a:lnTo>
                <a:lnTo>
                  <a:pt x="23" y="892"/>
                </a:lnTo>
                <a:lnTo>
                  <a:pt x="13" y="909"/>
                </a:lnTo>
                <a:lnTo>
                  <a:pt x="10" y="918"/>
                </a:lnTo>
                <a:lnTo>
                  <a:pt x="6" y="927"/>
                </a:lnTo>
                <a:lnTo>
                  <a:pt x="4" y="936"/>
                </a:lnTo>
                <a:lnTo>
                  <a:pt x="2" y="946"/>
                </a:lnTo>
                <a:lnTo>
                  <a:pt x="1" y="956"/>
                </a:lnTo>
                <a:lnTo>
                  <a:pt x="0" y="966"/>
                </a:lnTo>
                <a:lnTo>
                  <a:pt x="1" y="988"/>
                </a:lnTo>
                <a:lnTo>
                  <a:pt x="4" y="1011"/>
                </a:lnTo>
                <a:lnTo>
                  <a:pt x="11" y="1037"/>
                </a:lnTo>
                <a:lnTo>
                  <a:pt x="21" y="1065"/>
                </a:lnTo>
                <a:lnTo>
                  <a:pt x="33" y="1095"/>
                </a:lnTo>
                <a:lnTo>
                  <a:pt x="49" y="1128"/>
                </a:lnTo>
                <a:close/>
                <a:moveTo>
                  <a:pt x="2041" y="1134"/>
                </a:moveTo>
                <a:lnTo>
                  <a:pt x="2041" y="1134"/>
                </a:lnTo>
                <a:lnTo>
                  <a:pt x="2096" y="1117"/>
                </a:lnTo>
                <a:lnTo>
                  <a:pt x="2153" y="1101"/>
                </a:lnTo>
                <a:lnTo>
                  <a:pt x="2210" y="1085"/>
                </a:lnTo>
                <a:lnTo>
                  <a:pt x="2267" y="1072"/>
                </a:lnTo>
                <a:lnTo>
                  <a:pt x="2324" y="1058"/>
                </a:lnTo>
                <a:lnTo>
                  <a:pt x="2381" y="1046"/>
                </a:lnTo>
                <a:lnTo>
                  <a:pt x="2438" y="1036"/>
                </a:lnTo>
                <a:lnTo>
                  <a:pt x="2495" y="1026"/>
                </a:lnTo>
                <a:lnTo>
                  <a:pt x="2553" y="1017"/>
                </a:lnTo>
                <a:lnTo>
                  <a:pt x="2610" y="1009"/>
                </a:lnTo>
                <a:lnTo>
                  <a:pt x="2668" y="1004"/>
                </a:lnTo>
                <a:lnTo>
                  <a:pt x="2726" y="998"/>
                </a:lnTo>
                <a:lnTo>
                  <a:pt x="2785" y="995"/>
                </a:lnTo>
                <a:lnTo>
                  <a:pt x="2843" y="991"/>
                </a:lnTo>
                <a:lnTo>
                  <a:pt x="2902" y="989"/>
                </a:lnTo>
                <a:lnTo>
                  <a:pt x="2960" y="989"/>
                </a:lnTo>
                <a:lnTo>
                  <a:pt x="3019" y="989"/>
                </a:lnTo>
                <a:lnTo>
                  <a:pt x="3079" y="991"/>
                </a:lnTo>
                <a:lnTo>
                  <a:pt x="3136" y="995"/>
                </a:lnTo>
                <a:lnTo>
                  <a:pt x="3194" y="998"/>
                </a:lnTo>
                <a:lnTo>
                  <a:pt x="3252" y="1004"/>
                </a:lnTo>
                <a:lnTo>
                  <a:pt x="3310" y="1009"/>
                </a:lnTo>
                <a:lnTo>
                  <a:pt x="3368" y="1017"/>
                </a:lnTo>
                <a:lnTo>
                  <a:pt x="3426" y="1026"/>
                </a:lnTo>
                <a:lnTo>
                  <a:pt x="3483" y="1036"/>
                </a:lnTo>
                <a:lnTo>
                  <a:pt x="3541" y="1046"/>
                </a:lnTo>
                <a:lnTo>
                  <a:pt x="3598" y="1058"/>
                </a:lnTo>
                <a:lnTo>
                  <a:pt x="3655" y="1072"/>
                </a:lnTo>
                <a:lnTo>
                  <a:pt x="3712" y="1085"/>
                </a:lnTo>
                <a:lnTo>
                  <a:pt x="3769" y="1101"/>
                </a:lnTo>
                <a:lnTo>
                  <a:pt x="3824" y="1117"/>
                </a:lnTo>
                <a:lnTo>
                  <a:pt x="3881" y="1134"/>
                </a:lnTo>
                <a:lnTo>
                  <a:pt x="3881" y="1618"/>
                </a:lnTo>
                <a:lnTo>
                  <a:pt x="3884" y="1651"/>
                </a:lnTo>
                <a:lnTo>
                  <a:pt x="3890" y="1681"/>
                </a:lnTo>
                <a:lnTo>
                  <a:pt x="3898" y="1709"/>
                </a:lnTo>
                <a:lnTo>
                  <a:pt x="3907" y="1736"/>
                </a:lnTo>
                <a:lnTo>
                  <a:pt x="3918" y="1760"/>
                </a:lnTo>
                <a:lnTo>
                  <a:pt x="3931" y="1783"/>
                </a:lnTo>
                <a:lnTo>
                  <a:pt x="3946" y="1804"/>
                </a:lnTo>
                <a:lnTo>
                  <a:pt x="3961" y="1823"/>
                </a:lnTo>
                <a:lnTo>
                  <a:pt x="3979" y="1839"/>
                </a:lnTo>
                <a:lnTo>
                  <a:pt x="3999" y="1855"/>
                </a:lnTo>
                <a:lnTo>
                  <a:pt x="4020" y="1868"/>
                </a:lnTo>
                <a:lnTo>
                  <a:pt x="4043" y="1881"/>
                </a:lnTo>
                <a:lnTo>
                  <a:pt x="4066" y="1891"/>
                </a:lnTo>
                <a:lnTo>
                  <a:pt x="4092" y="1900"/>
                </a:lnTo>
                <a:lnTo>
                  <a:pt x="4119" y="1907"/>
                </a:lnTo>
                <a:lnTo>
                  <a:pt x="4146" y="1913"/>
                </a:lnTo>
                <a:lnTo>
                  <a:pt x="4896" y="2061"/>
                </a:lnTo>
                <a:lnTo>
                  <a:pt x="4925" y="2068"/>
                </a:lnTo>
                <a:lnTo>
                  <a:pt x="4951" y="2077"/>
                </a:lnTo>
                <a:lnTo>
                  <a:pt x="4977" y="2086"/>
                </a:lnTo>
                <a:lnTo>
                  <a:pt x="5001" y="2097"/>
                </a:lnTo>
                <a:lnTo>
                  <a:pt x="5024" y="2109"/>
                </a:lnTo>
                <a:lnTo>
                  <a:pt x="5044" y="2123"/>
                </a:lnTo>
                <a:lnTo>
                  <a:pt x="5063" y="2137"/>
                </a:lnTo>
                <a:lnTo>
                  <a:pt x="5081" y="2154"/>
                </a:lnTo>
                <a:lnTo>
                  <a:pt x="5095" y="2172"/>
                </a:lnTo>
                <a:lnTo>
                  <a:pt x="5108" y="2191"/>
                </a:lnTo>
                <a:lnTo>
                  <a:pt x="5120" y="2212"/>
                </a:lnTo>
                <a:lnTo>
                  <a:pt x="5129" y="2235"/>
                </a:lnTo>
                <a:lnTo>
                  <a:pt x="5134" y="2260"/>
                </a:lnTo>
                <a:lnTo>
                  <a:pt x="5139" y="2285"/>
                </a:lnTo>
                <a:lnTo>
                  <a:pt x="5141" y="2314"/>
                </a:lnTo>
                <a:lnTo>
                  <a:pt x="5141" y="2344"/>
                </a:lnTo>
                <a:lnTo>
                  <a:pt x="5141" y="3729"/>
                </a:lnTo>
                <a:lnTo>
                  <a:pt x="2960" y="3729"/>
                </a:lnTo>
                <a:lnTo>
                  <a:pt x="781" y="3729"/>
                </a:lnTo>
                <a:lnTo>
                  <a:pt x="781" y="2344"/>
                </a:lnTo>
                <a:lnTo>
                  <a:pt x="780" y="2314"/>
                </a:lnTo>
                <a:lnTo>
                  <a:pt x="782" y="2285"/>
                </a:lnTo>
                <a:lnTo>
                  <a:pt x="787" y="2260"/>
                </a:lnTo>
                <a:lnTo>
                  <a:pt x="793" y="2235"/>
                </a:lnTo>
                <a:lnTo>
                  <a:pt x="802" y="2212"/>
                </a:lnTo>
                <a:lnTo>
                  <a:pt x="813" y="2191"/>
                </a:lnTo>
                <a:lnTo>
                  <a:pt x="826" y="2172"/>
                </a:lnTo>
                <a:lnTo>
                  <a:pt x="841" y="2154"/>
                </a:lnTo>
                <a:lnTo>
                  <a:pt x="858" y="2137"/>
                </a:lnTo>
                <a:lnTo>
                  <a:pt x="877" y="2123"/>
                </a:lnTo>
                <a:lnTo>
                  <a:pt x="898" y="2109"/>
                </a:lnTo>
                <a:lnTo>
                  <a:pt x="920" y="2097"/>
                </a:lnTo>
                <a:lnTo>
                  <a:pt x="944" y="2086"/>
                </a:lnTo>
                <a:lnTo>
                  <a:pt x="971" y="2077"/>
                </a:lnTo>
                <a:lnTo>
                  <a:pt x="997" y="2068"/>
                </a:lnTo>
                <a:lnTo>
                  <a:pt x="1026" y="2061"/>
                </a:lnTo>
                <a:lnTo>
                  <a:pt x="1775" y="1913"/>
                </a:lnTo>
                <a:lnTo>
                  <a:pt x="1803" y="1907"/>
                </a:lnTo>
                <a:lnTo>
                  <a:pt x="1830" y="1900"/>
                </a:lnTo>
                <a:lnTo>
                  <a:pt x="1855" y="1891"/>
                </a:lnTo>
                <a:lnTo>
                  <a:pt x="1879" y="1881"/>
                </a:lnTo>
                <a:lnTo>
                  <a:pt x="1901" y="1868"/>
                </a:lnTo>
                <a:lnTo>
                  <a:pt x="1923" y="1855"/>
                </a:lnTo>
                <a:lnTo>
                  <a:pt x="1941" y="1839"/>
                </a:lnTo>
                <a:lnTo>
                  <a:pt x="1959" y="1823"/>
                </a:lnTo>
                <a:lnTo>
                  <a:pt x="1976" y="1804"/>
                </a:lnTo>
                <a:lnTo>
                  <a:pt x="1991" y="1783"/>
                </a:lnTo>
                <a:lnTo>
                  <a:pt x="2003" y="1760"/>
                </a:lnTo>
                <a:lnTo>
                  <a:pt x="2014" y="1736"/>
                </a:lnTo>
                <a:lnTo>
                  <a:pt x="2024" y="1709"/>
                </a:lnTo>
                <a:lnTo>
                  <a:pt x="2031" y="1681"/>
                </a:lnTo>
                <a:lnTo>
                  <a:pt x="2037" y="1651"/>
                </a:lnTo>
                <a:lnTo>
                  <a:pt x="2041" y="1618"/>
                </a:lnTo>
                <a:lnTo>
                  <a:pt x="2041" y="1134"/>
                </a:lnTo>
                <a:close/>
                <a:moveTo>
                  <a:pt x="2971" y="1671"/>
                </a:moveTo>
                <a:lnTo>
                  <a:pt x="2971" y="1671"/>
                </a:lnTo>
                <a:lnTo>
                  <a:pt x="3017" y="1672"/>
                </a:lnTo>
                <a:lnTo>
                  <a:pt x="3063" y="1676"/>
                </a:lnTo>
                <a:lnTo>
                  <a:pt x="3107" y="1682"/>
                </a:lnTo>
                <a:lnTo>
                  <a:pt x="3151" y="1690"/>
                </a:lnTo>
                <a:lnTo>
                  <a:pt x="3194" y="1699"/>
                </a:lnTo>
                <a:lnTo>
                  <a:pt x="3237" y="1711"/>
                </a:lnTo>
                <a:lnTo>
                  <a:pt x="3278" y="1726"/>
                </a:lnTo>
                <a:lnTo>
                  <a:pt x="3318" y="1741"/>
                </a:lnTo>
                <a:lnTo>
                  <a:pt x="3358" y="1759"/>
                </a:lnTo>
                <a:lnTo>
                  <a:pt x="3396" y="1779"/>
                </a:lnTo>
                <a:lnTo>
                  <a:pt x="3434" y="1800"/>
                </a:lnTo>
                <a:lnTo>
                  <a:pt x="3470" y="1824"/>
                </a:lnTo>
                <a:lnTo>
                  <a:pt x="3505" y="1848"/>
                </a:lnTo>
                <a:lnTo>
                  <a:pt x="3539" y="1875"/>
                </a:lnTo>
                <a:lnTo>
                  <a:pt x="3571" y="1903"/>
                </a:lnTo>
                <a:lnTo>
                  <a:pt x="3602" y="1933"/>
                </a:lnTo>
                <a:lnTo>
                  <a:pt x="3631" y="1963"/>
                </a:lnTo>
                <a:lnTo>
                  <a:pt x="3659" y="1995"/>
                </a:lnTo>
                <a:lnTo>
                  <a:pt x="3686" y="2030"/>
                </a:lnTo>
                <a:lnTo>
                  <a:pt x="3711" y="2065"/>
                </a:lnTo>
                <a:lnTo>
                  <a:pt x="3734" y="2100"/>
                </a:lnTo>
                <a:lnTo>
                  <a:pt x="3755" y="2138"/>
                </a:lnTo>
                <a:lnTo>
                  <a:pt x="3775" y="2176"/>
                </a:lnTo>
                <a:lnTo>
                  <a:pt x="3793" y="2216"/>
                </a:lnTo>
                <a:lnTo>
                  <a:pt x="3809" y="2256"/>
                </a:lnTo>
                <a:lnTo>
                  <a:pt x="3823" y="2298"/>
                </a:lnTo>
                <a:lnTo>
                  <a:pt x="3835" y="2340"/>
                </a:lnTo>
                <a:lnTo>
                  <a:pt x="3845" y="2383"/>
                </a:lnTo>
                <a:lnTo>
                  <a:pt x="3853" y="2427"/>
                </a:lnTo>
                <a:lnTo>
                  <a:pt x="3859" y="2471"/>
                </a:lnTo>
                <a:lnTo>
                  <a:pt x="3862" y="2517"/>
                </a:lnTo>
                <a:lnTo>
                  <a:pt x="3863" y="2563"/>
                </a:lnTo>
                <a:lnTo>
                  <a:pt x="3863" y="2591"/>
                </a:lnTo>
                <a:lnTo>
                  <a:pt x="3861" y="2617"/>
                </a:lnTo>
                <a:lnTo>
                  <a:pt x="3860" y="2645"/>
                </a:lnTo>
                <a:lnTo>
                  <a:pt x="3857" y="2672"/>
                </a:lnTo>
                <a:lnTo>
                  <a:pt x="3853" y="2699"/>
                </a:lnTo>
                <a:lnTo>
                  <a:pt x="3849" y="2726"/>
                </a:lnTo>
                <a:lnTo>
                  <a:pt x="3843" y="2751"/>
                </a:lnTo>
                <a:lnTo>
                  <a:pt x="3838" y="2778"/>
                </a:lnTo>
                <a:lnTo>
                  <a:pt x="3831" y="2802"/>
                </a:lnTo>
                <a:lnTo>
                  <a:pt x="3823" y="2828"/>
                </a:lnTo>
                <a:lnTo>
                  <a:pt x="3814" y="2854"/>
                </a:lnTo>
                <a:lnTo>
                  <a:pt x="3805" y="2878"/>
                </a:lnTo>
                <a:lnTo>
                  <a:pt x="3796" y="2903"/>
                </a:lnTo>
                <a:lnTo>
                  <a:pt x="3786" y="2926"/>
                </a:lnTo>
                <a:lnTo>
                  <a:pt x="3775" y="2950"/>
                </a:lnTo>
                <a:lnTo>
                  <a:pt x="3763" y="2973"/>
                </a:lnTo>
                <a:lnTo>
                  <a:pt x="3410" y="2802"/>
                </a:lnTo>
                <a:lnTo>
                  <a:pt x="3423" y="2776"/>
                </a:lnTo>
                <a:lnTo>
                  <a:pt x="3435" y="2748"/>
                </a:lnTo>
                <a:lnTo>
                  <a:pt x="3446" y="2719"/>
                </a:lnTo>
                <a:lnTo>
                  <a:pt x="3455" y="2689"/>
                </a:lnTo>
                <a:lnTo>
                  <a:pt x="3462" y="2659"/>
                </a:lnTo>
                <a:lnTo>
                  <a:pt x="3466" y="2627"/>
                </a:lnTo>
                <a:lnTo>
                  <a:pt x="3470" y="2595"/>
                </a:lnTo>
                <a:lnTo>
                  <a:pt x="3471" y="2563"/>
                </a:lnTo>
                <a:lnTo>
                  <a:pt x="3470" y="2537"/>
                </a:lnTo>
                <a:lnTo>
                  <a:pt x="3469" y="2512"/>
                </a:lnTo>
                <a:lnTo>
                  <a:pt x="3465" y="2487"/>
                </a:lnTo>
                <a:lnTo>
                  <a:pt x="3461" y="2462"/>
                </a:lnTo>
                <a:lnTo>
                  <a:pt x="3455" y="2438"/>
                </a:lnTo>
                <a:lnTo>
                  <a:pt x="3449" y="2415"/>
                </a:lnTo>
                <a:lnTo>
                  <a:pt x="3441" y="2391"/>
                </a:lnTo>
                <a:lnTo>
                  <a:pt x="3432" y="2369"/>
                </a:lnTo>
                <a:lnTo>
                  <a:pt x="3422" y="2347"/>
                </a:lnTo>
                <a:lnTo>
                  <a:pt x="3411" y="2325"/>
                </a:lnTo>
                <a:lnTo>
                  <a:pt x="3398" y="2304"/>
                </a:lnTo>
                <a:lnTo>
                  <a:pt x="3386" y="2284"/>
                </a:lnTo>
                <a:lnTo>
                  <a:pt x="3372" y="2264"/>
                </a:lnTo>
                <a:lnTo>
                  <a:pt x="3357" y="2245"/>
                </a:lnTo>
                <a:lnTo>
                  <a:pt x="3342" y="2227"/>
                </a:lnTo>
                <a:lnTo>
                  <a:pt x="3325" y="2209"/>
                </a:lnTo>
                <a:lnTo>
                  <a:pt x="3307" y="2193"/>
                </a:lnTo>
                <a:lnTo>
                  <a:pt x="3289" y="2177"/>
                </a:lnTo>
                <a:lnTo>
                  <a:pt x="3270" y="2163"/>
                </a:lnTo>
                <a:lnTo>
                  <a:pt x="3251" y="2149"/>
                </a:lnTo>
                <a:lnTo>
                  <a:pt x="3230" y="2136"/>
                </a:lnTo>
                <a:lnTo>
                  <a:pt x="3210" y="2124"/>
                </a:lnTo>
                <a:lnTo>
                  <a:pt x="3188" y="2113"/>
                </a:lnTo>
                <a:lnTo>
                  <a:pt x="3165" y="2102"/>
                </a:lnTo>
                <a:lnTo>
                  <a:pt x="3143" y="2094"/>
                </a:lnTo>
                <a:lnTo>
                  <a:pt x="3120" y="2086"/>
                </a:lnTo>
                <a:lnTo>
                  <a:pt x="3096" y="2079"/>
                </a:lnTo>
                <a:lnTo>
                  <a:pt x="3072" y="2074"/>
                </a:lnTo>
                <a:lnTo>
                  <a:pt x="3047" y="2069"/>
                </a:lnTo>
                <a:lnTo>
                  <a:pt x="3023" y="2066"/>
                </a:lnTo>
                <a:lnTo>
                  <a:pt x="2997" y="2065"/>
                </a:lnTo>
                <a:lnTo>
                  <a:pt x="2971" y="2063"/>
                </a:lnTo>
                <a:lnTo>
                  <a:pt x="2946" y="2065"/>
                </a:lnTo>
                <a:lnTo>
                  <a:pt x="2920" y="2066"/>
                </a:lnTo>
                <a:lnTo>
                  <a:pt x="2896" y="2069"/>
                </a:lnTo>
                <a:lnTo>
                  <a:pt x="2871" y="2074"/>
                </a:lnTo>
                <a:lnTo>
                  <a:pt x="2847" y="2079"/>
                </a:lnTo>
                <a:lnTo>
                  <a:pt x="2823" y="2086"/>
                </a:lnTo>
                <a:lnTo>
                  <a:pt x="2800" y="2094"/>
                </a:lnTo>
                <a:lnTo>
                  <a:pt x="2778" y="2102"/>
                </a:lnTo>
                <a:lnTo>
                  <a:pt x="2755" y="2113"/>
                </a:lnTo>
                <a:lnTo>
                  <a:pt x="2734" y="2124"/>
                </a:lnTo>
                <a:lnTo>
                  <a:pt x="2713" y="2136"/>
                </a:lnTo>
                <a:lnTo>
                  <a:pt x="2693" y="2149"/>
                </a:lnTo>
                <a:lnTo>
                  <a:pt x="2673" y="2163"/>
                </a:lnTo>
                <a:lnTo>
                  <a:pt x="2654" y="2177"/>
                </a:lnTo>
                <a:lnTo>
                  <a:pt x="2636" y="2193"/>
                </a:lnTo>
                <a:lnTo>
                  <a:pt x="2619" y="2209"/>
                </a:lnTo>
                <a:lnTo>
                  <a:pt x="2603" y="2227"/>
                </a:lnTo>
                <a:lnTo>
                  <a:pt x="2587" y="2245"/>
                </a:lnTo>
                <a:lnTo>
                  <a:pt x="2571" y="2264"/>
                </a:lnTo>
                <a:lnTo>
                  <a:pt x="2558" y="2284"/>
                </a:lnTo>
                <a:lnTo>
                  <a:pt x="2545" y="2304"/>
                </a:lnTo>
                <a:lnTo>
                  <a:pt x="2532" y="2325"/>
                </a:lnTo>
                <a:lnTo>
                  <a:pt x="2521" y="2347"/>
                </a:lnTo>
                <a:lnTo>
                  <a:pt x="2512" y="2369"/>
                </a:lnTo>
                <a:lnTo>
                  <a:pt x="2502" y="2391"/>
                </a:lnTo>
                <a:lnTo>
                  <a:pt x="2494" y="2415"/>
                </a:lnTo>
                <a:lnTo>
                  <a:pt x="2488" y="2438"/>
                </a:lnTo>
                <a:lnTo>
                  <a:pt x="2482" y="2462"/>
                </a:lnTo>
                <a:lnTo>
                  <a:pt x="2478" y="2487"/>
                </a:lnTo>
                <a:lnTo>
                  <a:pt x="2475" y="2512"/>
                </a:lnTo>
                <a:lnTo>
                  <a:pt x="2473" y="2537"/>
                </a:lnTo>
                <a:lnTo>
                  <a:pt x="2472" y="2563"/>
                </a:lnTo>
                <a:lnTo>
                  <a:pt x="2473" y="2588"/>
                </a:lnTo>
                <a:lnTo>
                  <a:pt x="2475" y="2614"/>
                </a:lnTo>
                <a:lnTo>
                  <a:pt x="2478" y="2639"/>
                </a:lnTo>
                <a:lnTo>
                  <a:pt x="2482" y="2663"/>
                </a:lnTo>
                <a:lnTo>
                  <a:pt x="2488" y="2688"/>
                </a:lnTo>
                <a:lnTo>
                  <a:pt x="2494" y="2711"/>
                </a:lnTo>
                <a:lnTo>
                  <a:pt x="2502" y="2734"/>
                </a:lnTo>
                <a:lnTo>
                  <a:pt x="2512" y="2757"/>
                </a:lnTo>
                <a:lnTo>
                  <a:pt x="2521" y="2779"/>
                </a:lnTo>
                <a:lnTo>
                  <a:pt x="2532" y="2801"/>
                </a:lnTo>
                <a:lnTo>
                  <a:pt x="2545" y="2821"/>
                </a:lnTo>
                <a:lnTo>
                  <a:pt x="2558" y="2841"/>
                </a:lnTo>
                <a:lnTo>
                  <a:pt x="2571" y="2861"/>
                </a:lnTo>
                <a:lnTo>
                  <a:pt x="2587" y="2880"/>
                </a:lnTo>
                <a:lnTo>
                  <a:pt x="2603" y="2898"/>
                </a:lnTo>
                <a:lnTo>
                  <a:pt x="2619" y="2916"/>
                </a:lnTo>
                <a:lnTo>
                  <a:pt x="2636" y="2933"/>
                </a:lnTo>
                <a:lnTo>
                  <a:pt x="2654" y="2948"/>
                </a:lnTo>
                <a:lnTo>
                  <a:pt x="2673" y="2963"/>
                </a:lnTo>
                <a:lnTo>
                  <a:pt x="2693" y="2976"/>
                </a:lnTo>
                <a:lnTo>
                  <a:pt x="2713" y="2990"/>
                </a:lnTo>
                <a:lnTo>
                  <a:pt x="2734" y="3002"/>
                </a:lnTo>
                <a:lnTo>
                  <a:pt x="2755" y="3013"/>
                </a:lnTo>
                <a:lnTo>
                  <a:pt x="2778" y="3023"/>
                </a:lnTo>
                <a:lnTo>
                  <a:pt x="2800" y="3032"/>
                </a:lnTo>
                <a:lnTo>
                  <a:pt x="2823" y="3040"/>
                </a:lnTo>
                <a:lnTo>
                  <a:pt x="2847" y="3047"/>
                </a:lnTo>
                <a:lnTo>
                  <a:pt x="2871" y="3052"/>
                </a:lnTo>
                <a:lnTo>
                  <a:pt x="2896" y="3057"/>
                </a:lnTo>
                <a:lnTo>
                  <a:pt x="2920" y="3060"/>
                </a:lnTo>
                <a:lnTo>
                  <a:pt x="2946" y="3061"/>
                </a:lnTo>
                <a:lnTo>
                  <a:pt x="2971" y="3062"/>
                </a:lnTo>
                <a:lnTo>
                  <a:pt x="2994" y="3061"/>
                </a:lnTo>
                <a:lnTo>
                  <a:pt x="3015" y="3060"/>
                </a:lnTo>
                <a:lnTo>
                  <a:pt x="3037" y="3058"/>
                </a:lnTo>
                <a:lnTo>
                  <a:pt x="3058" y="3054"/>
                </a:lnTo>
                <a:lnTo>
                  <a:pt x="3079" y="3051"/>
                </a:lnTo>
                <a:lnTo>
                  <a:pt x="3100" y="3045"/>
                </a:lnTo>
                <a:lnTo>
                  <a:pt x="3120" y="3040"/>
                </a:lnTo>
                <a:lnTo>
                  <a:pt x="3140" y="3033"/>
                </a:lnTo>
                <a:lnTo>
                  <a:pt x="3159" y="3025"/>
                </a:lnTo>
                <a:lnTo>
                  <a:pt x="3178" y="3018"/>
                </a:lnTo>
                <a:lnTo>
                  <a:pt x="3197" y="3009"/>
                </a:lnTo>
                <a:lnTo>
                  <a:pt x="3215" y="2999"/>
                </a:lnTo>
                <a:lnTo>
                  <a:pt x="3232" y="2989"/>
                </a:lnTo>
                <a:lnTo>
                  <a:pt x="3250" y="2977"/>
                </a:lnTo>
                <a:lnTo>
                  <a:pt x="3267" y="2965"/>
                </a:lnTo>
                <a:lnTo>
                  <a:pt x="3283" y="2953"/>
                </a:lnTo>
                <a:lnTo>
                  <a:pt x="3563" y="3229"/>
                </a:lnTo>
                <a:lnTo>
                  <a:pt x="3533" y="3255"/>
                </a:lnTo>
                <a:lnTo>
                  <a:pt x="3502" y="3279"/>
                </a:lnTo>
                <a:lnTo>
                  <a:pt x="3470" y="3303"/>
                </a:lnTo>
                <a:lnTo>
                  <a:pt x="3436" y="3324"/>
                </a:lnTo>
                <a:lnTo>
                  <a:pt x="3402" y="3344"/>
                </a:lnTo>
                <a:lnTo>
                  <a:pt x="3366" y="3362"/>
                </a:lnTo>
                <a:lnTo>
                  <a:pt x="3330" y="3379"/>
                </a:lnTo>
                <a:lnTo>
                  <a:pt x="3294" y="3394"/>
                </a:lnTo>
                <a:lnTo>
                  <a:pt x="3256" y="3408"/>
                </a:lnTo>
                <a:lnTo>
                  <a:pt x="3217" y="3420"/>
                </a:lnTo>
                <a:lnTo>
                  <a:pt x="3178" y="3430"/>
                </a:lnTo>
                <a:lnTo>
                  <a:pt x="3138" y="3439"/>
                </a:lnTo>
                <a:lnTo>
                  <a:pt x="3097" y="3446"/>
                </a:lnTo>
                <a:lnTo>
                  <a:pt x="3056" y="3450"/>
                </a:lnTo>
                <a:lnTo>
                  <a:pt x="3014" y="3453"/>
                </a:lnTo>
                <a:lnTo>
                  <a:pt x="2971" y="3454"/>
                </a:lnTo>
                <a:lnTo>
                  <a:pt x="2926" y="3453"/>
                </a:lnTo>
                <a:lnTo>
                  <a:pt x="2880" y="3450"/>
                </a:lnTo>
                <a:lnTo>
                  <a:pt x="2835" y="3444"/>
                </a:lnTo>
                <a:lnTo>
                  <a:pt x="2792" y="3435"/>
                </a:lnTo>
                <a:lnTo>
                  <a:pt x="2749" y="3427"/>
                </a:lnTo>
                <a:lnTo>
                  <a:pt x="2706" y="3414"/>
                </a:lnTo>
                <a:lnTo>
                  <a:pt x="2665" y="3400"/>
                </a:lnTo>
                <a:lnTo>
                  <a:pt x="2625" y="3384"/>
                </a:lnTo>
                <a:lnTo>
                  <a:pt x="2585" y="3366"/>
                </a:lnTo>
                <a:lnTo>
                  <a:pt x="2547" y="3346"/>
                </a:lnTo>
                <a:lnTo>
                  <a:pt x="2510" y="3325"/>
                </a:lnTo>
                <a:lnTo>
                  <a:pt x="2473" y="3302"/>
                </a:lnTo>
                <a:lnTo>
                  <a:pt x="2439" y="3277"/>
                </a:lnTo>
                <a:lnTo>
                  <a:pt x="2405" y="3250"/>
                </a:lnTo>
                <a:lnTo>
                  <a:pt x="2373" y="3223"/>
                </a:lnTo>
                <a:lnTo>
                  <a:pt x="2342" y="3193"/>
                </a:lnTo>
                <a:lnTo>
                  <a:pt x="2312" y="3162"/>
                </a:lnTo>
                <a:lnTo>
                  <a:pt x="2284" y="3130"/>
                </a:lnTo>
                <a:lnTo>
                  <a:pt x="2257" y="3096"/>
                </a:lnTo>
                <a:lnTo>
                  <a:pt x="2232" y="3061"/>
                </a:lnTo>
                <a:lnTo>
                  <a:pt x="2209" y="3025"/>
                </a:lnTo>
                <a:lnTo>
                  <a:pt x="2188" y="2987"/>
                </a:lnTo>
                <a:lnTo>
                  <a:pt x="2168" y="2950"/>
                </a:lnTo>
                <a:lnTo>
                  <a:pt x="2150" y="2909"/>
                </a:lnTo>
                <a:lnTo>
                  <a:pt x="2134" y="2869"/>
                </a:lnTo>
                <a:lnTo>
                  <a:pt x="2120" y="2828"/>
                </a:lnTo>
                <a:lnTo>
                  <a:pt x="2109" y="2786"/>
                </a:lnTo>
                <a:lnTo>
                  <a:pt x="2099" y="2742"/>
                </a:lnTo>
                <a:lnTo>
                  <a:pt x="2091" y="2699"/>
                </a:lnTo>
                <a:lnTo>
                  <a:pt x="2085" y="2654"/>
                </a:lnTo>
                <a:lnTo>
                  <a:pt x="2081" y="2608"/>
                </a:lnTo>
                <a:lnTo>
                  <a:pt x="2080" y="2563"/>
                </a:lnTo>
                <a:lnTo>
                  <a:pt x="2081" y="2517"/>
                </a:lnTo>
                <a:lnTo>
                  <a:pt x="2085" y="2471"/>
                </a:lnTo>
                <a:lnTo>
                  <a:pt x="2091" y="2427"/>
                </a:lnTo>
                <a:lnTo>
                  <a:pt x="2099" y="2383"/>
                </a:lnTo>
                <a:lnTo>
                  <a:pt x="2109" y="2340"/>
                </a:lnTo>
                <a:lnTo>
                  <a:pt x="2120" y="2298"/>
                </a:lnTo>
                <a:lnTo>
                  <a:pt x="2134" y="2256"/>
                </a:lnTo>
                <a:lnTo>
                  <a:pt x="2150" y="2216"/>
                </a:lnTo>
                <a:lnTo>
                  <a:pt x="2168" y="2176"/>
                </a:lnTo>
                <a:lnTo>
                  <a:pt x="2188" y="2138"/>
                </a:lnTo>
                <a:lnTo>
                  <a:pt x="2209" y="2100"/>
                </a:lnTo>
                <a:lnTo>
                  <a:pt x="2232" y="2065"/>
                </a:lnTo>
                <a:lnTo>
                  <a:pt x="2257" y="2030"/>
                </a:lnTo>
                <a:lnTo>
                  <a:pt x="2284" y="1995"/>
                </a:lnTo>
                <a:lnTo>
                  <a:pt x="2312" y="1963"/>
                </a:lnTo>
                <a:lnTo>
                  <a:pt x="2342" y="1933"/>
                </a:lnTo>
                <a:lnTo>
                  <a:pt x="2373" y="1903"/>
                </a:lnTo>
                <a:lnTo>
                  <a:pt x="2405" y="1875"/>
                </a:lnTo>
                <a:lnTo>
                  <a:pt x="2439" y="1848"/>
                </a:lnTo>
                <a:lnTo>
                  <a:pt x="2473" y="1824"/>
                </a:lnTo>
                <a:lnTo>
                  <a:pt x="2510" y="1800"/>
                </a:lnTo>
                <a:lnTo>
                  <a:pt x="2547" y="1779"/>
                </a:lnTo>
                <a:lnTo>
                  <a:pt x="2585" y="1759"/>
                </a:lnTo>
                <a:lnTo>
                  <a:pt x="2625" y="1741"/>
                </a:lnTo>
                <a:lnTo>
                  <a:pt x="2665" y="1726"/>
                </a:lnTo>
                <a:lnTo>
                  <a:pt x="2706" y="1711"/>
                </a:lnTo>
                <a:lnTo>
                  <a:pt x="2749" y="1699"/>
                </a:lnTo>
                <a:lnTo>
                  <a:pt x="2792" y="1690"/>
                </a:lnTo>
                <a:lnTo>
                  <a:pt x="2835" y="1682"/>
                </a:lnTo>
                <a:lnTo>
                  <a:pt x="2880" y="1676"/>
                </a:lnTo>
                <a:lnTo>
                  <a:pt x="2926" y="1672"/>
                </a:lnTo>
                <a:lnTo>
                  <a:pt x="2971" y="1671"/>
                </a:lnTo>
                <a:close/>
                <a:moveTo>
                  <a:pt x="4858" y="3824"/>
                </a:moveTo>
                <a:lnTo>
                  <a:pt x="4858" y="3824"/>
                </a:lnTo>
                <a:lnTo>
                  <a:pt x="4328" y="3824"/>
                </a:lnTo>
                <a:lnTo>
                  <a:pt x="4328" y="4208"/>
                </a:lnTo>
                <a:lnTo>
                  <a:pt x="4702" y="4208"/>
                </a:lnTo>
                <a:lnTo>
                  <a:pt x="4858" y="3824"/>
                </a:lnTo>
                <a:close/>
                <a:moveTo>
                  <a:pt x="1064" y="3824"/>
                </a:moveTo>
                <a:lnTo>
                  <a:pt x="1064" y="3824"/>
                </a:lnTo>
                <a:lnTo>
                  <a:pt x="1594" y="3824"/>
                </a:lnTo>
                <a:lnTo>
                  <a:pt x="1594" y="4208"/>
                </a:lnTo>
                <a:lnTo>
                  <a:pt x="1219" y="4208"/>
                </a:lnTo>
                <a:lnTo>
                  <a:pt x="1064" y="3824"/>
                </a:lnTo>
                <a:close/>
              </a:path>
            </a:pathLst>
          </a:custGeom>
          <a:solidFill>
            <a:srgbClr val="55463D">
              <a:alpha val="70000"/>
            </a:srgbClr>
          </a:solid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a:solidFill>
                <a:srgbClr val="FFFFFF"/>
              </a:solidFill>
            </a:endParaRPr>
          </a:p>
        </p:txBody>
      </p:sp>
      <p:sp>
        <p:nvSpPr>
          <p:cNvPr id="40" name="摄影机"/>
          <p:cNvSpPr/>
          <p:nvPr/>
        </p:nvSpPr>
        <p:spPr bwMode="auto">
          <a:xfrm>
            <a:off x="4483100" y="4355465"/>
            <a:ext cx="556260" cy="439420"/>
          </a:xfrm>
          <a:custGeom>
            <a:avLst/>
            <a:gdLst>
              <a:gd name="T0" fmla="*/ 293283150 w 6361"/>
              <a:gd name="T1" fmla="*/ 212252054 h 5554"/>
              <a:gd name="T2" fmla="*/ 271937028 w 6361"/>
              <a:gd name="T3" fmla="*/ 183646839 h 5554"/>
              <a:gd name="T4" fmla="*/ 259380679 w 6361"/>
              <a:gd name="T5" fmla="*/ 149392412 h 5554"/>
              <a:gd name="T6" fmla="*/ 257228008 w 6361"/>
              <a:gd name="T7" fmla="*/ 114868989 h 5554"/>
              <a:gd name="T8" fmla="*/ 265569159 w 6361"/>
              <a:gd name="T9" fmla="*/ 78731292 h 5554"/>
              <a:gd name="T10" fmla="*/ 283417341 w 6361"/>
              <a:gd name="T11" fmla="*/ 47615549 h 5554"/>
              <a:gd name="T12" fmla="*/ 306825990 w 6361"/>
              <a:gd name="T13" fmla="*/ 24749410 h 5554"/>
              <a:gd name="T14" fmla="*/ 338486246 w 6361"/>
              <a:gd name="T15" fmla="*/ 7532481 h 5554"/>
              <a:gd name="T16" fmla="*/ 374810322 w 6361"/>
              <a:gd name="T17" fmla="*/ 179430 h 5554"/>
              <a:gd name="T18" fmla="*/ 409250961 w 6361"/>
              <a:gd name="T19" fmla="*/ 3228249 h 5554"/>
              <a:gd name="T20" fmla="*/ 443063588 w 6361"/>
              <a:gd name="T21" fmla="*/ 16499507 h 5554"/>
              <a:gd name="T22" fmla="*/ 469163077 w 6361"/>
              <a:gd name="T23" fmla="*/ 36496258 h 5554"/>
              <a:gd name="T24" fmla="*/ 490509199 w 6361"/>
              <a:gd name="T25" fmla="*/ 65101474 h 5554"/>
              <a:gd name="T26" fmla="*/ 502976003 w 6361"/>
              <a:gd name="T27" fmla="*/ 99266035 h 5554"/>
              <a:gd name="T28" fmla="*/ 505128374 w 6361"/>
              <a:gd name="T29" fmla="*/ 133968888 h 5554"/>
              <a:gd name="T30" fmla="*/ 496877068 w 6361"/>
              <a:gd name="T31" fmla="*/ 169927155 h 5554"/>
              <a:gd name="T32" fmla="*/ 478939341 w 6361"/>
              <a:gd name="T33" fmla="*/ 201132763 h 5554"/>
              <a:gd name="T34" fmla="*/ 445395648 w 6361"/>
              <a:gd name="T35" fmla="*/ 230903827 h 5554"/>
              <a:gd name="T36" fmla="*/ 493737906 w 6361"/>
              <a:gd name="T37" fmla="*/ 469160405 h 5554"/>
              <a:gd name="T38" fmla="*/ 488894696 w 6361"/>
              <a:gd name="T39" fmla="*/ 485211485 h 5554"/>
              <a:gd name="T40" fmla="*/ 476069113 w 6361"/>
              <a:gd name="T41" fmla="*/ 495792785 h 5554"/>
              <a:gd name="T42" fmla="*/ 139825083 w 6361"/>
              <a:gd name="T43" fmla="*/ 497945051 h 5554"/>
              <a:gd name="T44" fmla="*/ 124398507 w 6361"/>
              <a:gd name="T45" fmla="*/ 491488553 h 5554"/>
              <a:gd name="T46" fmla="*/ 115070865 w 6361"/>
              <a:gd name="T47" fmla="*/ 477679303 h 5554"/>
              <a:gd name="T48" fmla="*/ 40539574 w 6361"/>
              <a:gd name="T49" fmla="*/ 287755397 h 5554"/>
              <a:gd name="T50" fmla="*/ 116954601 w 6361"/>
              <a:gd name="T51" fmla="*/ 251617700 h 5554"/>
              <a:gd name="T52" fmla="*/ 113187427 w 6361"/>
              <a:gd name="T53" fmla="*/ 235566620 h 5554"/>
              <a:gd name="T54" fmla="*/ 79912968 w 6361"/>
              <a:gd name="T55" fmla="*/ 200774202 h 5554"/>
              <a:gd name="T56" fmla="*/ 68881278 w 6361"/>
              <a:gd name="T57" fmla="*/ 161767117 h 5554"/>
              <a:gd name="T58" fmla="*/ 71661362 w 6361"/>
              <a:gd name="T59" fmla="*/ 134237884 h 5554"/>
              <a:gd name="T60" fmla="*/ 95608479 w 6361"/>
              <a:gd name="T61" fmla="*/ 92361411 h 5554"/>
              <a:gd name="T62" fmla="*/ 141887910 w 6361"/>
              <a:gd name="T63" fmla="*/ 67432870 h 5554"/>
              <a:gd name="T64" fmla="*/ 167449230 w 6361"/>
              <a:gd name="T65" fmla="*/ 65818896 h 5554"/>
              <a:gd name="T66" fmla="*/ 207898960 w 6361"/>
              <a:gd name="T67" fmla="*/ 78731292 h 5554"/>
              <a:gd name="T68" fmla="*/ 240904785 w 6361"/>
              <a:gd name="T69" fmla="*/ 113524010 h 5554"/>
              <a:gd name="T70" fmla="*/ 251846630 w 6361"/>
              <a:gd name="T71" fmla="*/ 152351665 h 5554"/>
              <a:gd name="T72" fmla="*/ 249156091 w 6361"/>
              <a:gd name="T73" fmla="*/ 180060028 h 5554"/>
              <a:gd name="T74" fmla="*/ 225119429 w 6361"/>
              <a:gd name="T75" fmla="*/ 221846936 h 5554"/>
              <a:gd name="T76" fmla="*/ 397950038 w 6361"/>
              <a:gd name="T77" fmla="*/ 210638079 h 5554"/>
              <a:gd name="T78" fmla="*/ 430955563 w 6361"/>
              <a:gd name="T79" fmla="*/ 196828531 h 5554"/>
              <a:gd name="T80" fmla="*/ 296332468 w 6361"/>
              <a:gd name="T81" fmla="*/ 101507867 h 5554"/>
              <a:gd name="T82" fmla="*/ 294717965 w 6361"/>
              <a:gd name="T83" fmla="*/ 140245956 h 5554"/>
              <a:gd name="T84" fmla="*/ 357679697 w 6361"/>
              <a:gd name="T85" fmla="*/ 39724507 h 5554"/>
              <a:gd name="T86" fmla="*/ 323777226 w 6361"/>
              <a:gd name="T87" fmla="*/ 57837988 h 5554"/>
              <a:gd name="T88" fmla="*/ 466831316 w 6361"/>
              <a:gd name="T89" fmla="*/ 144101762 h 5554"/>
              <a:gd name="T90" fmla="*/ 466831316 w 6361"/>
              <a:gd name="T91" fmla="*/ 104556685 h 5554"/>
              <a:gd name="T92" fmla="*/ 326198831 w 6361"/>
              <a:gd name="T93" fmla="*/ 192883159 h 5554"/>
              <a:gd name="T94" fmla="*/ 360908404 w 6361"/>
              <a:gd name="T95" fmla="*/ 209920658 h 5554"/>
              <a:gd name="T96" fmla="*/ 436068007 w 6361"/>
              <a:gd name="T97" fmla="*/ 55775587 h 5554"/>
              <a:gd name="T98" fmla="*/ 401178745 w 6361"/>
              <a:gd name="T99" fmla="*/ 38738089 h 5554"/>
              <a:gd name="T100" fmla="*/ 184400466 w 6361"/>
              <a:gd name="T101" fmla="*/ 217273708 h 5554"/>
              <a:gd name="T102" fmla="*/ 206194912 w 6361"/>
              <a:gd name="T103" fmla="*/ 202836603 h 5554"/>
              <a:gd name="T104" fmla="*/ 95698024 w 6361"/>
              <a:gd name="T105" fmla="*/ 154683062 h 5554"/>
              <a:gd name="T106" fmla="*/ 135340652 w 6361"/>
              <a:gd name="T107" fmla="*/ 159256290 h 5554"/>
              <a:gd name="T108" fmla="*/ 129690340 w 6361"/>
              <a:gd name="T109" fmla="*/ 100073322 h 5554"/>
              <a:gd name="T110" fmla="*/ 110317499 w 6361"/>
              <a:gd name="T111" fmla="*/ 116124403 h 5554"/>
              <a:gd name="T112" fmla="*/ 225119429 w 6361"/>
              <a:gd name="T113" fmla="*/ 157104323 h 5554"/>
              <a:gd name="T114" fmla="*/ 112828649 w 6361"/>
              <a:gd name="T115" fmla="*/ 201043197 h 5554"/>
              <a:gd name="T116" fmla="*/ 131842711 w 6361"/>
              <a:gd name="T117" fmla="*/ 215211307 h 5554"/>
              <a:gd name="T118" fmla="*/ 210320565 w 6361"/>
              <a:gd name="T119" fmla="*/ 115855407 h 5554"/>
              <a:gd name="T120" fmla="*/ 188795353 w 6361"/>
              <a:gd name="T121" fmla="*/ 98907474 h 555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361" h="5554">
                <a:moveTo>
                  <a:pt x="2311" y="2629"/>
                </a:moveTo>
                <a:lnTo>
                  <a:pt x="3634" y="2629"/>
                </a:lnTo>
                <a:lnTo>
                  <a:pt x="3584" y="2603"/>
                </a:lnTo>
                <a:lnTo>
                  <a:pt x="3535" y="2575"/>
                </a:lnTo>
                <a:lnTo>
                  <a:pt x="3487" y="2544"/>
                </a:lnTo>
                <a:lnTo>
                  <a:pt x="3441" y="2512"/>
                </a:lnTo>
                <a:lnTo>
                  <a:pt x="3396" y="2479"/>
                </a:lnTo>
                <a:lnTo>
                  <a:pt x="3352" y="2443"/>
                </a:lnTo>
                <a:lnTo>
                  <a:pt x="3311" y="2406"/>
                </a:lnTo>
                <a:lnTo>
                  <a:pt x="3270" y="2367"/>
                </a:lnTo>
                <a:lnTo>
                  <a:pt x="3247" y="2343"/>
                </a:lnTo>
                <a:lnTo>
                  <a:pt x="3224" y="2318"/>
                </a:lnTo>
                <a:lnTo>
                  <a:pt x="3202" y="2294"/>
                </a:lnTo>
                <a:lnTo>
                  <a:pt x="3181" y="2268"/>
                </a:lnTo>
                <a:lnTo>
                  <a:pt x="3160" y="2243"/>
                </a:lnTo>
                <a:lnTo>
                  <a:pt x="3139" y="2216"/>
                </a:lnTo>
                <a:lnTo>
                  <a:pt x="3120" y="2190"/>
                </a:lnTo>
                <a:lnTo>
                  <a:pt x="3101" y="2162"/>
                </a:lnTo>
                <a:lnTo>
                  <a:pt x="3083" y="2134"/>
                </a:lnTo>
                <a:lnTo>
                  <a:pt x="3065" y="2106"/>
                </a:lnTo>
                <a:lnTo>
                  <a:pt x="3048" y="2077"/>
                </a:lnTo>
                <a:lnTo>
                  <a:pt x="3032" y="2048"/>
                </a:lnTo>
                <a:lnTo>
                  <a:pt x="3016" y="2018"/>
                </a:lnTo>
                <a:lnTo>
                  <a:pt x="3001" y="1987"/>
                </a:lnTo>
                <a:lnTo>
                  <a:pt x="2986" y="1958"/>
                </a:lnTo>
                <a:lnTo>
                  <a:pt x="2973" y="1927"/>
                </a:lnTo>
                <a:lnTo>
                  <a:pt x="2961" y="1895"/>
                </a:lnTo>
                <a:lnTo>
                  <a:pt x="2948" y="1864"/>
                </a:lnTo>
                <a:lnTo>
                  <a:pt x="2937" y="1832"/>
                </a:lnTo>
                <a:lnTo>
                  <a:pt x="2926" y="1799"/>
                </a:lnTo>
                <a:lnTo>
                  <a:pt x="2917" y="1766"/>
                </a:lnTo>
                <a:lnTo>
                  <a:pt x="2907" y="1733"/>
                </a:lnTo>
                <a:lnTo>
                  <a:pt x="2900" y="1700"/>
                </a:lnTo>
                <a:lnTo>
                  <a:pt x="2892" y="1666"/>
                </a:lnTo>
                <a:lnTo>
                  <a:pt x="2886" y="1632"/>
                </a:lnTo>
                <a:lnTo>
                  <a:pt x="2880" y="1598"/>
                </a:lnTo>
                <a:lnTo>
                  <a:pt x="2875" y="1564"/>
                </a:lnTo>
                <a:lnTo>
                  <a:pt x="2871" y="1529"/>
                </a:lnTo>
                <a:lnTo>
                  <a:pt x="2868" y="1494"/>
                </a:lnTo>
                <a:lnTo>
                  <a:pt x="2866" y="1458"/>
                </a:lnTo>
                <a:lnTo>
                  <a:pt x="2865" y="1422"/>
                </a:lnTo>
                <a:lnTo>
                  <a:pt x="2864" y="1387"/>
                </a:lnTo>
                <a:lnTo>
                  <a:pt x="2865" y="1351"/>
                </a:lnTo>
                <a:lnTo>
                  <a:pt x="2866" y="1316"/>
                </a:lnTo>
                <a:lnTo>
                  <a:pt x="2868" y="1281"/>
                </a:lnTo>
                <a:lnTo>
                  <a:pt x="2871" y="1246"/>
                </a:lnTo>
                <a:lnTo>
                  <a:pt x="2875" y="1210"/>
                </a:lnTo>
                <a:lnTo>
                  <a:pt x="2880" y="1175"/>
                </a:lnTo>
                <a:lnTo>
                  <a:pt x="2886" y="1141"/>
                </a:lnTo>
                <a:lnTo>
                  <a:pt x="2892" y="1107"/>
                </a:lnTo>
                <a:lnTo>
                  <a:pt x="2900" y="1074"/>
                </a:lnTo>
                <a:lnTo>
                  <a:pt x="2907" y="1040"/>
                </a:lnTo>
                <a:lnTo>
                  <a:pt x="2917" y="1007"/>
                </a:lnTo>
                <a:lnTo>
                  <a:pt x="2926" y="975"/>
                </a:lnTo>
                <a:lnTo>
                  <a:pt x="2937" y="942"/>
                </a:lnTo>
                <a:lnTo>
                  <a:pt x="2948" y="910"/>
                </a:lnTo>
                <a:lnTo>
                  <a:pt x="2961" y="878"/>
                </a:lnTo>
                <a:lnTo>
                  <a:pt x="2973" y="848"/>
                </a:lnTo>
                <a:lnTo>
                  <a:pt x="2986" y="817"/>
                </a:lnTo>
                <a:lnTo>
                  <a:pt x="3001" y="786"/>
                </a:lnTo>
                <a:lnTo>
                  <a:pt x="3016" y="756"/>
                </a:lnTo>
                <a:lnTo>
                  <a:pt x="3032" y="726"/>
                </a:lnTo>
                <a:lnTo>
                  <a:pt x="3048" y="697"/>
                </a:lnTo>
                <a:lnTo>
                  <a:pt x="3065" y="668"/>
                </a:lnTo>
                <a:lnTo>
                  <a:pt x="3083" y="640"/>
                </a:lnTo>
                <a:lnTo>
                  <a:pt x="3101" y="612"/>
                </a:lnTo>
                <a:lnTo>
                  <a:pt x="3120" y="585"/>
                </a:lnTo>
                <a:lnTo>
                  <a:pt x="3139" y="558"/>
                </a:lnTo>
                <a:lnTo>
                  <a:pt x="3160" y="531"/>
                </a:lnTo>
                <a:lnTo>
                  <a:pt x="3181" y="505"/>
                </a:lnTo>
                <a:lnTo>
                  <a:pt x="3202" y="480"/>
                </a:lnTo>
                <a:lnTo>
                  <a:pt x="3224" y="455"/>
                </a:lnTo>
                <a:lnTo>
                  <a:pt x="3247" y="430"/>
                </a:lnTo>
                <a:lnTo>
                  <a:pt x="3270" y="407"/>
                </a:lnTo>
                <a:lnTo>
                  <a:pt x="3294" y="383"/>
                </a:lnTo>
                <a:lnTo>
                  <a:pt x="3318" y="361"/>
                </a:lnTo>
                <a:lnTo>
                  <a:pt x="3343" y="339"/>
                </a:lnTo>
                <a:lnTo>
                  <a:pt x="3368" y="317"/>
                </a:lnTo>
                <a:lnTo>
                  <a:pt x="3395" y="296"/>
                </a:lnTo>
                <a:lnTo>
                  <a:pt x="3421" y="276"/>
                </a:lnTo>
                <a:lnTo>
                  <a:pt x="3448" y="257"/>
                </a:lnTo>
                <a:lnTo>
                  <a:pt x="3476" y="238"/>
                </a:lnTo>
                <a:lnTo>
                  <a:pt x="3503" y="220"/>
                </a:lnTo>
                <a:lnTo>
                  <a:pt x="3531" y="201"/>
                </a:lnTo>
                <a:lnTo>
                  <a:pt x="3561" y="184"/>
                </a:lnTo>
                <a:lnTo>
                  <a:pt x="3590" y="168"/>
                </a:lnTo>
                <a:lnTo>
                  <a:pt x="3619" y="153"/>
                </a:lnTo>
                <a:lnTo>
                  <a:pt x="3649" y="138"/>
                </a:lnTo>
                <a:lnTo>
                  <a:pt x="3680" y="123"/>
                </a:lnTo>
                <a:lnTo>
                  <a:pt x="3711" y="110"/>
                </a:lnTo>
                <a:lnTo>
                  <a:pt x="3742" y="97"/>
                </a:lnTo>
                <a:lnTo>
                  <a:pt x="3774" y="84"/>
                </a:lnTo>
                <a:lnTo>
                  <a:pt x="3806" y="74"/>
                </a:lnTo>
                <a:lnTo>
                  <a:pt x="3839" y="63"/>
                </a:lnTo>
                <a:lnTo>
                  <a:pt x="3870" y="54"/>
                </a:lnTo>
                <a:lnTo>
                  <a:pt x="3903" y="44"/>
                </a:lnTo>
                <a:lnTo>
                  <a:pt x="3938" y="36"/>
                </a:lnTo>
                <a:lnTo>
                  <a:pt x="3971" y="29"/>
                </a:lnTo>
                <a:lnTo>
                  <a:pt x="4005" y="23"/>
                </a:lnTo>
                <a:lnTo>
                  <a:pt x="4039" y="16"/>
                </a:lnTo>
                <a:lnTo>
                  <a:pt x="4074" y="12"/>
                </a:lnTo>
                <a:lnTo>
                  <a:pt x="4109" y="8"/>
                </a:lnTo>
                <a:lnTo>
                  <a:pt x="4144" y="5"/>
                </a:lnTo>
                <a:lnTo>
                  <a:pt x="4179" y="2"/>
                </a:lnTo>
                <a:lnTo>
                  <a:pt x="4214" y="1"/>
                </a:lnTo>
                <a:lnTo>
                  <a:pt x="4250" y="0"/>
                </a:lnTo>
                <a:lnTo>
                  <a:pt x="4286" y="1"/>
                </a:lnTo>
                <a:lnTo>
                  <a:pt x="4322" y="2"/>
                </a:lnTo>
                <a:lnTo>
                  <a:pt x="4357" y="5"/>
                </a:lnTo>
                <a:lnTo>
                  <a:pt x="4392" y="8"/>
                </a:lnTo>
                <a:lnTo>
                  <a:pt x="4427" y="12"/>
                </a:lnTo>
                <a:lnTo>
                  <a:pt x="4461" y="16"/>
                </a:lnTo>
                <a:lnTo>
                  <a:pt x="4495" y="23"/>
                </a:lnTo>
                <a:lnTo>
                  <a:pt x="4529" y="29"/>
                </a:lnTo>
                <a:lnTo>
                  <a:pt x="4563" y="36"/>
                </a:lnTo>
                <a:lnTo>
                  <a:pt x="4596" y="44"/>
                </a:lnTo>
                <a:lnTo>
                  <a:pt x="4629" y="54"/>
                </a:lnTo>
                <a:lnTo>
                  <a:pt x="4662" y="63"/>
                </a:lnTo>
                <a:lnTo>
                  <a:pt x="4695" y="74"/>
                </a:lnTo>
                <a:lnTo>
                  <a:pt x="4727" y="84"/>
                </a:lnTo>
                <a:lnTo>
                  <a:pt x="4758" y="97"/>
                </a:lnTo>
                <a:lnTo>
                  <a:pt x="4790" y="110"/>
                </a:lnTo>
                <a:lnTo>
                  <a:pt x="4821" y="123"/>
                </a:lnTo>
                <a:lnTo>
                  <a:pt x="4851" y="138"/>
                </a:lnTo>
                <a:lnTo>
                  <a:pt x="4882" y="153"/>
                </a:lnTo>
                <a:lnTo>
                  <a:pt x="4911" y="168"/>
                </a:lnTo>
                <a:lnTo>
                  <a:pt x="4940" y="184"/>
                </a:lnTo>
                <a:lnTo>
                  <a:pt x="4969" y="201"/>
                </a:lnTo>
                <a:lnTo>
                  <a:pt x="4998" y="220"/>
                </a:lnTo>
                <a:lnTo>
                  <a:pt x="5025" y="238"/>
                </a:lnTo>
                <a:lnTo>
                  <a:pt x="5053" y="257"/>
                </a:lnTo>
                <a:lnTo>
                  <a:pt x="5079" y="276"/>
                </a:lnTo>
                <a:lnTo>
                  <a:pt x="5106" y="296"/>
                </a:lnTo>
                <a:lnTo>
                  <a:pt x="5132" y="317"/>
                </a:lnTo>
                <a:lnTo>
                  <a:pt x="5157" y="339"/>
                </a:lnTo>
                <a:lnTo>
                  <a:pt x="5183" y="361"/>
                </a:lnTo>
                <a:lnTo>
                  <a:pt x="5206" y="383"/>
                </a:lnTo>
                <a:lnTo>
                  <a:pt x="5231" y="407"/>
                </a:lnTo>
                <a:lnTo>
                  <a:pt x="5254" y="430"/>
                </a:lnTo>
                <a:lnTo>
                  <a:pt x="5276" y="455"/>
                </a:lnTo>
                <a:lnTo>
                  <a:pt x="5299" y="480"/>
                </a:lnTo>
                <a:lnTo>
                  <a:pt x="5320" y="505"/>
                </a:lnTo>
                <a:lnTo>
                  <a:pt x="5340" y="531"/>
                </a:lnTo>
                <a:lnTo>
                  <a:pt x="5360" y="558"/>
                </a:lnTo>
                <a:lnTo>
                  <a:pt x="5381" y="585"/>
                </a:lnTo>
                <a:lnTo>
                  <a:pt x="5400" y="612"/>
                </a:lnTo>
                <a:lnTo>
                  <a:pt x="5418" y="640"/>
                </a:lnTo>
                <a:lnTo>
                  <a:pt x="5436" y="668"/>
                </a:lnTo>
                <a:lnTo>
                  <a:pt x="5453" y="697"/>
                </a:lnTo>
                <a:lnTo>
                  <a:pt x="5469" y="726"/>
                </a:lnTo>
                <a:lnTo>
                  <a:pt x="5485" y="756"/>
                </a:lnTo>
                <a:lnTo>
                  <a:pt x="5500" y="786"/>
                </a:lnTo>
                <a:lnTo>
                  <a:pt x="5514" y="817"/>
                </a:lnTo>
                <a:lnTo>
                  <a:pt x="5527" y="848"/>
                </a:lnTo>
                <a:lnTo>
                  <a:pt x="5540" y="878"/>
                </a:lnTo>
                <a:lnTo>
                  <a:pt x="5552" y="910"/>
                </a:lnTo>
                <a:lnTo>
                  <a:pt x="5564" y="942"/>
                </a:lnTo>
                <a:lnTo>
                  <a:pt x="5574" y="975"/>
                </a:lnTo>
                <a:lnTo>
                  <a:pt x="5584" y="1007"/>
                </a:lnTo>
                <a:lnTo>
                  <a:pt x="5592" y="1040"/>
                </a:lnTo>
                <a:lnTo>
                  <a:pt x="5601" y="1074"/>
                </a:lnTo>
                <a:lnTo>
                  <a:pt x="5608" y="1107"/>
                </a:lnTo>
                <a:lnTo>
                  <a:pt x="5615" y="1141"/>
                </a:lnTo>
                <a:lnTo>
                  <a:pt x="5620" y="1175"/>
                </a:lnTo>
                <a:lnTo>
                  <a:pt x="5625" y="1210"/>
                </a:lnTo>
                <a:lnTo>
                  <a:pt x="5629" y="1246"/>
                </a:lnTo>
                <a:lnTo>
                  <a:pt x="5632" y="1281"/>
                </a:lnTo>
                <a:lnTo>
                  <a:pt x="5635" y="1316"/>
                </a:lnTo>
                <a:lnTo>
                  <a:pt x="5636" y="1351"/>
                </a:lnTo>
                <a:lnTo>
                  <a:pt x="5636" y="1387"/>
                </a:lnTo>
                <a:lnTo>
                  <a:pt x="5636" y="1422"/>
                </a:lnTo>
                <a:lnTo>
                  <a:pt x="5635" y="1458"/>
                </a:lnTo>
                <a:lnTo>
                  <a:pt x="5632" y="1494"/>
                </a:lnTo>
                <a:lnTo>
                  <a:pt x="5629" y="1529"/>
                </a:lnTo>
                <a:lnTo>
                  <a:pt x="5625" y="1564"/>
                </a:lnTo>
                <a:lnTo>
                  <a:pt x="5620" y="1598"/>
                </a:lnTo>
                <a:lnTo>
                  <a:pt x="5615" y="1632"/>
                </a:lnTo>
                <a:lnTo>
                  <a:pt x="5608" y="1666"/>
                </a:lnTo>
                <a:lnTo>
                  <a:pt x="5601" y="1700"/>
                </a:lnTo>
                <a:lnTo>
                  <a:pt x="5592" y="1733"/>
                </a:lnTo>
                <a:lnTo>
                  <a:pt x="5584" y="1766"/>
                </a:lnTo>
                <a:lnTo>
                  <a:pt x="5574" y="1799"/>
                </a:lnTo>
                <a:lnTo>
                  <a:pt x="5564" y="1832"/>
                </a:lnTo>
                <a:lnTo>
                  <a:pt x="5552" y="1864"/>
                </a:lnTo>
                <a:lnTo>
                  <a:pt x="5540" y="1895"/>
                </a:lnTo>
                <a:lnTo>
                  <a:pt x="5527" y="1927"/>
                </a:lnTo>
                <a:lnTo>
                  <a:pt x="5514" y="1958"/>
                </a:lnTo>
                <a:lnTo>
                  <a:pt x="5500" y="1987"/>
                </a:lnTo>
                <a:lnTo>
                  <a:pt x="5485" y="2018"/>
                </a:lnTo>
                <a:lnTo>
                  <a:pt x="5469" y="2048"/>
                </a:lnTo>
                <a:lnTo>
                  <a:pt x="5453" y="2077"/>
                </a:lnTo>
                <a:lnTo>
                  <a:pt x="5436" y="2106"/>
                </a:lnTo>
                <a:lnTo>
                  <a:pt x="5418" y="2134"/>
                </a:lnTo>
                <a:lnTo>
                  <a:pt x="5400" y="2162"/>
                </a:lnTo>
                <a:lnTo>
                  <a:pt x="5381" y="2190"/>
                </a:lnTo>
                <a:lnTo>
                  <a:pt x="5360" y="2216"/>
                </a:lnTo>
                <a:lnTo>
                  <a:pt x="5340" y="2243"/>
                </a:lnTo>
                <a:lnTo>
                  <a:pt x="5320" y="2268"/>
                </a:lnTo>
                <a:lnTo>
                  <a:pt x="5299" y="2294"/>
                </a:lnTo>
                <a:lnTo>
                  <a:pt x="5276" y="2318"/>
                </a:lnTo>
                <a:lnTo>
                  <a:pt x="5254" y="2343"/>
                </a:lnTo>
                <a:lnTo>
                  <a:pt x="5231" y="2367"/>
                </a:lnTo>
                <a:lnTo>
                  <a:pt x="5190" y="2406"/>
                </a:lnTo>
                <a:lnTo>
                  <a:pt x="5148" y="2443"/>
                </a:lnTo>
                <a:lnTo>
                  <a:pt x="5104" y="2479"/>
                </a:lnTo>
                <a:lnTo>
                  <a:pt x="5059" y="2512"/>
                </a:lnTo>
                <a:lnTo>
                  <a:pt x="5013" y="2544"/>
                </a:lnTo>
                <a:lnTo>
                  <a:pt x="4966" y="2575"/>
                </a:lnTo>
                <a:lnTo>
                  <a:pt x="4917" y="2603"/>
                </a:lnTo>
                <a:lnTo>
                  <a:pt x="4867" y="2629"/>
                </a:lnTo>
                <a:lnTo>
                  <a:pt x="5114" y="2629"/>
                </a:lnTo>
                <a:lnTo>
                  <a:pt x="5697" y="2231"/>
                </a:lnTo>
                <a:lnTo>
                  <a:pt x="5629" y="2131"/>
                </a:lnTo>
                <a:lnTo>
                  <a:pt x="5853" y="1978"/>
                </a:lnTo>
                <a:lnTo>
                  <a:pt x="6361" y="2721"/>
                </a:lnTo>
                <a:lnTo>
                  <a:pt x="6135" y="2875"/>
                </a:lnTo>
                <a:lnTo>
                  <a:pt x="6057" y="2760"/>
                </a:lnTo>
                <a:lnTo>
                  <a:pt x="5505" y="3136"/>
                </a:lnTo>
                <a:lnTo>
                  <a:pt x="5505" y="5232"/>
                </a:lnTo>
                <a:lnTo>
                  <a:pt x="5505" y="5249"/>
                </a:lnTo>
                <a:lnTo>
                  <a:pt x="5504" y="5265"/>
                </a:lnTo>
                <a:lnTo>
                  <a:pt x="5502" y="5281"/>
                </a:lnTo>
                <a:lnTo>
                  <a:pt x="5499" y="5296"/>
                </a:lnTo>
                <a:lnTo>
                  <a:pt x="5496" y="5312"/>
                </a:lnTo>
                <a:lnTo>
                  <a:pt x="5491" y="5327"/>
                </a:lnTo>
                <a:lnTo>
                  <a:pt x="5486" y="5342"/>
                </a:lnTo>
                <a:lnTo>
                  <a:pt x="5481" y="5357"/>
                </a:lnTo>
                <a:lnTo>
                  <a:pt x="5473" y="5371"/>
                </a:lnTo>
                <a:lnTo>
                  <a:pt x="5467" y="5385"/>
                </a:lnTo>
                <a:lnTo>
                  <a:pt x="5458" y="5399"/>
                </a:lnTo>
                <a:lnTo>
                  <a:pt x="5451" y="5411"/>
                </a:lnTo>
                <a:lnTo>
                  <a:pt x="5441" y="5424"/>
                </a:lnTo>
                <a:lnTo>
                  <a:pt x="5432" y="5437"/>
                </a:lnTo>
                <a:lnTo>
                  <a:pt x="5421" y="5449"/>
                </a:lnTo>
                <a:lnTo>
                  <a:pt x="5410" y="5459"/>
                </a:lnTo>
                <a:lnTo>
                  <a:pt x="5400" y="5470"/>
                </a:lnTo>
                <a:lnTo>
                  <a:pt x="5388" y="5481"/>
                </a:lnTo>
                <a:lnTo>
                  <a:pt x="5375" y="5490"/>
                </a:lnTo>
                <a:lnTo>
                  <a:pt x="5364" y="5499"/>
                </a:lnTo>
                <a:lnTo>
                  <a:pt x="5350" y="5507"/>
                </a:lnTo>
                <a:lnTo>
                  <a:pt x="5337" y="5515"/>
                </a:lnTo>
                <a:lnTo>
                  <a:pt x="5322" y="5522"/>
                </a:lnTo>
                <a:lnTo>
                  <a:pt x="5308" y="5529"/>
                </a:lnTo>
                <a:lnTo>
                  <a:pt x="5293" y="5535"/>
                </a:lnTo>
                <a:lnTo>
                  <a:pt x="5278" y="5540"/>
                </a:lnTo>
                <a:lnTo>
                  <a:pt x="5264" y="5544"/>
                </a:lnTo>
                <a:lnTo>
                  <a:pt x="5248" y="5548"/>
                </a:lnTo>
                <a:lnTo>
                  <a:pt x="5232" y="5551"/>
                </a:lnTo>
                <a:lnTo>
                  <a:pt x="5216" y="5553"/>
                </a:lnTo>
                <a:lnTo>
                  <a:pt x="5200" y="5554"/>
                </a:lnTo>
                <a:lnTo>
                  <a:pt x="5183" y="5554"/>
                </a:lnTo>
                <a:lnTo>
                  <a:pt x="1592" y="5554"/>
                </a:lnTo>
                <a:lnTo>
                  <a:pt x="1575" y="5554"/>
                </a:lnTo>
                <a:lnTo>
                  <a:pt x="1559" y="5553"/>
                </a:lnTo>
                <a:lnTo>
                  <a:pt x="1543" y="5551"/>
                </a:lnTo>
                <a:lnTo>
                  <a:pt x="1527" y="5548"/>
                </a:lnTo>
                <a:lnTo>
                  <a:pt x="1511" y="5544"/>
                </a:lnTo>
                <a:lnTo>
                  <a:pt x="1496" y="5540"/>
                </a:lnTo>
                <a:lnTo>
                  <a:pt x="1481" y="5535"/>
                </a:lnTo>
                <a:lnTo>
                  <a:pt x="1466" y="5529"/>
                </a:lnTo>
                <a:lnTo>
                  <a:pt x="1451" y="5522"/>
                </a:lnTo>
                <a:lnTo>
                  <a:pt x="1438" y="5515"/>
                </a:lnTo>
                <a:lnTo>
                  <a:pt x="1425" y="5507"/>
                </a:lnTo>
                <a:lnTo>
                  <a:pt x="1411" y="5499"/>
                </a:lnTo>
                <a:lnTo>
                  <a:pt x="1398" y="5490"/>
                </a:lnTo>
                <a:lnTo>
                  <a:pt x="1387" y="5481"/>
                </a:lnTo>
                <a:lnTo>
                  <a:pt x="1375" y="5470"/>
                </a:lnTo>
                <a:lnTo>
                  <a:pt x="1363" y="5459"/>
                </a:lnTo>
                <a:lnTo>
                  <a:pt x="1352" y="5449"/>
                </a:lnTo>
                <a:lnTo>
                  <a:pt x="1343" y="5437"/>
                </a:lnTo>
                <a:lnTo>
                  <a:pt x="1333" y="5424"/>
                </a:lnTo>
                <a:lnTo>
                  <a:pt x="1324" y="5411"/>
                </a:lnTo>
                <a:lnTo>
                  <a:pt x="1315" y="5399"/>
                </a:lnTo>
                <a:lnTo>
                  <a:pt x="1308" y="5385"/>
                </a:lnTo>
                <a:lnTo>
                  <a:pt x="1300" y="5371"/>
                </a:lnTo>
                <a:lnTo>
                  <a:pt x="1294" y="5357"/>
                </a:lnTo>
                <a:lnTo>
                  <a:pt x="1289" y="5342"/>
                </a:lnTo>
                <a:lnTo>
                  <a:pt x="1283" y="5327"/>
                </a:lnTo>
                <a:lnTo>
                  <a:pt x="1279" y="5312"/>
                </a:lnTo>
                <a:lnTo>
                  <a:pt x="1276" y="5296"/>
                </a:lnTo>
                <a:lnTo>
                  <a:pt x="1273" y="5281"/>
                </a:lnTo>
                <a:lnTo>
                  <a:pt x="1271" y="5265"/>
                </a:lnTo>
                <a:lnTo>
                  <a:pt x="1269" y="5249"/>
                </a:lnTo>
                <a:lnTo>
                  <a:pt x="1268" y="5232"/>
                </a:lnTo>
                <a:lnTo>
                  <a:pt x="1268" y="4543"/>
                </a:lnTo>
                <a:lnTo>
                  <a:pt x="452" y="4543"/>
                </a:lnTo>
                <a:lnTo>
                  <a:pt x="452" y="4694"/>
                </a:lnTo>
                <a:lnTo>
                  <a:pt x="0" y="4694"/>
                </a:lnTo>
                <a:lnTo>
                  <a:pt x="0" y="3209"/>
                </a:lnTo>
                <a:lnTo>
                  <a:pt x="452" y="3209"/>
                </a:lnTo>
                <a:lnTo>
                  <a:pt x="452" y="3371"/>
                </a:lnTo>
                <a:lnTo>
                  <a:pt x="1268" y="3371"/>
                </a:lnTo>
                <a:lnTo>
                  <a:pt x="1268" y="2952"/>
                </a:lnTo>
                <a:lnTo>
                  <a:pt x="1269" y="2933"/>
                </a:lnTo>
                <a:lnTo>
                  <a:pt x="1272" y="2913"/>
                </a:lnTo>
                <a:lnTo>
                  <a:pt x="1274" y="2894"/>
                </a:lnTo>
                <a:lnTo>
                  <a:pt x="1278" y="2876"/>
                </a:lnTo>
                <a:lnTo>
                  <a:pt x="1283" y="2858"/>
                </a:lnTo>
                <a:lnTo>
                  <a:pt x="1289" y="2840"/>
                </a:lnTo>
                <a:lnTo>
                  <a:pt x="1296" y="2823"/>
                </a:lnTo>
                <a:lnTo>
                  <a:pt x="1304" y="2806"/>
                </a:lnTo>
                <a:lnTo>
                  <a:pt x="1312" y="2790"/>
                </a:lnTo>
                <a:lnTo>
                  <a:pt x="1322" y="2775"/>
                </a:lnTo>
                <a:lnTo>
                  <a:pt x="1332" y="2760"/>
                </a:lnTo>
                <a:lnTo>
                  <a:pt x="1344" y="2745"/>
                </a:lnTo>
                <a:lnTo>
                  <a:pt x="1356" y="2731"/>
                </a:lnTo>
                <a:lnTo>
                  <a:pt x="1368" y="2719"/>
                </a:lnTo>
                <a:lnTo>
                  <a:pt x="1382" y="2707"/>
                </a:lnTo>
                <a:lnTo>
                  <a:pt x="1396" y="2695"/>
                </a:lnTo>
                <a:lnTo>
                  <a:pt x="1350" y="2675"/>
                </a:lnTo>
                <a:lnTo>
                  <a:pt x="1306" y="2652"/>
                </a:lnTo>
                <a:lnTo>
                  <a:pt x="1262" y="2627"/>
                </a:lnTo>
                <a:lnTo>
                  <a:pt x="1219" y="2600"/>
                </a:lnTo>
                <a:lnTo>
                  <a:pt x="1179" y="2572"/>
                </a:lnTo>
                <a:lnTo>
                  <a:pt x="1140" y="2541"/>
                </a:lnTo>
                <a:lnTo>
                  <a:pt x="1102" y="2508"/>
                </a:lnTo>
                <a:lnTo>
                  <a:pt x="1066" y="2474"/>
                </a:lnTo>
                <a:lnTo>
                  <a:pt x="1032" y="2439"/>
                </a:lnTo>
                <a:lnTo>
                  <a:pt x="1000" y="2401"/>
                </a:lnTo>
                <a:lnTo>
                  <a:pt x="970" y="2363"/>
                </a:lnTo>
                <a:lnTo>
                  <a:pt x="942" y="2323"/>
                </a:lnTo>
                <a:lnTo>
                  <a:pt x="915" y="2281"/>
                </a:lnTo>
                <a:lnTo>
                  <a:pt x="891" y="2239"/>
                </a:lnTo>
                <a:lnTo>
                  <a:pt x="868" y="2195"/>
                </a:lnTo>
                <a:lnTo>
                  <a:pt x="847" y="2149"/>
                </a:lnTo>
                <a:lnTo>
                  <a:pt x="829" y="2103"/>
                </a:lnTo>
                <a:lnTo>
                  <a:pt x="813" y="2056"/>
                </a:lnTo>
                <a:lnTo>
                  <a:pt x="799" y="2008"/>
                </a:lnTo>
                <a:lnTo>
                  <a:pt x="788" y="1958"/>
                </a:lnTo>
                <a:lnTo>
                  <a:pt x="783" y="1933"/>
                </a:lnTo>
                <a:lnTo>
                  <a:pt x="779" y="1908"/>
                </a:lnTo>
                <a:lnTo>
                  <a:pt x="776" y="1882"/>
                </a:lnTo>
                <a:lnTo>
                  <a:pt x="772" y="1857"/>
                </a:lnTo>
                <a:lnTo>
                  <a:pt x="770" y="1831"/>
                </a:lnTo>
                <a:lnTo>
                  <a:pt x="768" y="1804"/>
                </a:lnTo>
                <a:lnTo>
                  <a:pt x="767" y="1779"/>
                </a:lnTo>
                <a:lnTo>
                  <a:pt x="767" y="1752"/>
                </a:lnTo>
                <a:lnTo>
                  <a:pt x="767" y="1726"/>
                </a:lnTo>
                <a:lnTo>
                  <a:pt x="768" y="1699"/>
                </a:lnTo>
                <a:lnTo>
                  <a:pt x="770" y="1673"/>
                </a:lnTo>
                <a:lnTo>
                  <a:pt x="772" y="1648"/>
                </a:lnTo>
                <a:lnTo>
                  <a:pt x="776" y="1622"/>
                </a:lnTo>
                <a:lnTo>
                  <a:pt x="779" y="1597"/>
                </a:lnTo>
                <a:lnTo>
                  <a:pt x="783" y="1571"/>
                </a:lnTo>
                <a:lnTo>
                  <a:pt x="788" y="1546"/>
                </a:lnTo>
                <a:lnTo>
                  <a:pt x="799" y="1497"/>
                </a:lnTo>
                <a:lnTo>
                  <a:pt x="813" y="1449"/>
                </a:lnTo>
                <a:lnTo>
                  <a:pt x="829" y="1401"/>
                </a:lnTo>
                <a:lnTo>
                  <a:pt x="847" y="1354"/>
                </a:lnTo>
                <a:lnTo>
                  <a:pt x="868" y="1309"/>
                </a:lnTo>
                <a:lnTo>
                  <a:pt x="891" y="1266"/>
                </a:lnTo>
                <a:lnTo>
                  <a:pt x="915" y="1222"/>
                </a:lnTo>
                <a:lnTo>
                  <a:pt x="942" y="1181"/>
                </a:lnTo>
                <a:lnTo>
                  <a:pt x="970" y="1141"/>
                </a:lnTo>
                <a:lnTo>
                  <a:pt x="1000" y="1103"/>
                </a:lnTo>
                <a:lnTo>
                  <a:pt x="1032" y="1066"/>
                </a:lnTo>
                <a:lnTo>
                  <a:pt x="1066" y="1030"/>
                </a:lnTo>
                <a:lnTo>
                  <a:pt x="1101" y="997"/>
                </a:lnTo>
                <a:lnTo>
                  <a:pt x="1139" y="964"/>
                </a:lnTo>
                <a:lnTo>
                  <a:pt x="1177" y="934"/>
                </a:lnTo>
                <a:lnTo>
                  <a:pt x="1217" y="905"/>
                </a:lnTo>
                <a:lnTo>
                  <a:pt x="1259" y="878"/>
                </a:lnTo>
                <a:lnTo>
                  <a:pt x="1301" y="854"/>
                </a:lnTo>
                <a:lnTo>
                  <a:pt x="1346" y="832"/>
                </a:lnTo>
                <a:lnTo>
                  <a:pt x="1391" y="811"/>
                </a:lnTo>
                <a:lnTo>
                  <a:pt x="1438" y="793"/>
                </a:lnTo>
                <a:lnTo>
                  <a:pt x="1484" y="777"/>
                </a:lnTo>
                <a:lnTo>
                  <a:pt x="1533" y="763"/>
                </a:lnTo>
                <a:lnTo>
                  <a:pt x="1582" y="752"/>
                </a:lnTo>
                <a:lnTo>
                  <a:pt x="1608" y="746"/>
                </a:lnTo>
                <a:lnTo>
                  <a:pt x="1632" y="742"/>
                </a:lnTo>
                <a:lnTo>
                  <a:pt x="1658" y="739"/>
                </a:lnTo>
                <a:lnTo>
                  <a:pt x="1683" y="736"/>
                </a:lnTo>
                <a:lnTo>
                  <a:pt x="1710" y="734"/>
                </a:lnTo>
                <a:lnTo>
                  <a:pt x="1736" y="733"/>
                </a:lnTo>
                <a:lnTo>
                  <a:pt x="1762" y="732"/>
                </a:lnTo>
                <a:lnTo>
                  <a:pt x="1788" y="730"/>
                </a:lnTo>
                <a:lnTo>
                  <a:pt x="1814" y="732"/>
                </a:lnTo>
                <a:lnTo>
                  <a:pt x="1841" y="733"/>
                </a:lnTo>
                <a:lnTo>
                  <a:pt x="1867" y="734"/>
                </a:lnTo>
                <a:lnTo>
                  <a:pt x="1893" y="736"/>
                </a:lnTo>
                <a:lnTo>
                  <a:pt x="1919" y="739"/>
                </a:lnTo>
                <a:lnTo>
                  <a:pt x="1944" y="742"/>
                </a:lnTo>
                <a:lnTo>
                  <a:pt x="1969" y="746"/>
                </a:lnTo>
                <a:lnTo>
                  <a:pt x="1994" y="752"/>
                </a:lnTo>
                <a:lnTo>
                  <a:pt x="2043" y="763"/>
                </a:lnTo>
                <a:lnTo>
                  <a:pt x="2092" y="777"/>
                </a:lnTo>
                <a:lnTo>
                  <a:pt x="2139" y="793"/>
                </a:lnTo>
                <a:lnTo>
                  <a:pt x="2186" y="811"/>
                </a:lnTo>
                <a:lnTo>
                  <a:pt x="2230" y="832"/>
                </a:lnTo>
                <a:lnTo>
                  <a:pt x="2275" y="854"/>
                </a:lnTo>
                <a:lnTo>
                  <a:pt x="2318" y="878"/>
                </a:lnTo>
                <a:lnTo>
                  <a:pt x="2359" y="905"/>
                </a:lnTo>
                <a:lnTo>
                  <a:pt x="2399" y="934"/>
                </a:lnTo>
                <a:lnTo>
                  <a:pt x="2438" y="964"/>
                </a:lnTo>
                <a:lnTo>
                  <a:pt x="2475" y="997"/>
                </a:lnTo>
                <a:lnTo>
                  <a:pt x="2510" y="1030"/>
                </a:lnTo>
                <a:lnTo>
                  <a:pt x="2544" y="1066"/>
                </a:lnTo>
                <a:lnTo>
                  <a:pt x="2576" y="1103"/>
                </a:lnTo>
                <a:lnTo>
                  <a:pt x="2606" y="1141"/>
                </a:lnTo>
                <a:lnTo>
                  <a:pt x="2635" y="1181"/>
                </a:lnTo>
                <a:lnTo>
                  <a:pt x="2661" y="1222"/>
                </a:lnTo>
                <a:lnTo>
                  <a:pt x="2686" y="1266"/>
                </a:lnTo>
                <a:lnTo>
                  <a:pt x="2708" y="1309"/>
                </a:lnTo>
                <a:lnTo>
                  <a:pt x="2729" y="1354"/>
                </a:lnTo>
                <a:lnTo>
                  <a:pt x="2748" y="1401"/>
                </a:lnTo>
                <a:lnTo>
                  <a:pt x="2764" y="1449"/>
                </a:lnTo>
                <a:lnTo>
                  <a:pt x="2778" y="1497"/>
                </a:lnTo>
                <a:lnTo>
                  <a:pt x="2788" y="1546"/>
                </a:lnTo>
                <a:lnTo>
                  <a:pt x="2793" y="1571"/>
                </a:lnTo>
                <a:lnTo>
                  <a:pt x="2798" y="1597"/>
                </a:lnTo>
                <a:lnTo>
                  <a:pt x="2801" y="1622"/>
                </a:lnTo>
                <a:lnTo>
                  <a:pt x="2804" y="1648"/>
                </a:lnTo>
                <a:lnTo>
                  <a:pt x="2806" y="1673"/>
                </a:lnTo>
                <a:lnTo>
                  <a:pt x="2808" y="1699"/>
                </a:lnTo>
                <a:lnTo>
                  <a:pt x="2809" y="1726"/>
                </a:lnTo>
                <a:lnTo>
                  <a:pt x="2809" y="1752"/>
                </a:lnTo>
                <a:lnTo>
                  <a:pt x="2809" y="1779"/>
                </a:lnTo>
                <a:lnTo>
                  <a:pt x="2808" y="1804"/>
                </a:lnTo>
                <a:lnTo>
                  <a:pt x="2806" y="1831"/>
                </a:lnTo>
                <a:lnTo>
                  <a:pt x="2804" y="1857"/>
                </a:lnTo>
                <a:lnTo>
                  <a:pt x="2801" y="1882"/>
                </a:lnTo>
                <a:lnTo>
                  <a:pt x="2798" y="1908"/>
                </a:lnTo>
                <a:lnTo>
                  <a:pt x="2793" y="1933"/>
                </a:lnTo>
                <a:lnTo>
                  <a:pt x="2788" y="1958"/>
                </a:lnTo>
                <a:lnTo>
                  <a:pt x="2778" y="2008"/>
                </a:lnTo>
                <a:lnTo>
                  <a:pt x="2764" y="2056"/>
                </a:lnTo>
                <a:lnTo>
                  <a:pt x="2748" y="2103"/>
                </a:lnTo>
                <a:lnTo>
                  <a:pt x="2729" y="2149"/>
                </a:lnTo>
                <a:lnTo>
                  <a:pt x="2708" y="2195"/>
                </a:lnTo>
                <a:lnTo>
                  <a:pt x="2686" y="2239"/>
                </a:lnTo>
                <a:lnTo>
                  <a:pt x="2661" y="2281"/>
                </a:lnTo>
                <a:lnTo>
                  <a:pt x="2635" y="2323"/>
                </a:lnTo>
                <a:lnTo>
                  <a:pt x="2606" y="2363"/>
                </a:lnTo>
                <a:lnTo>
                  <a:pt x="2576" y="2401"/>
                </a:lnTo>
                <a:lnTo>
                  <a:pt x="2544" y="2439"/>
                </a:lnTo>
                <a:lnTo>
                  <a:pt x="2510" y="2474"/>
                </a:lnTo>
                <a:lnTo>
                  <a:pt x="2488" y="2496"/>
                </a:lnTo>
                <a:lnTo>
                  <a:pt x="2465" y="2517"/>
                </a:lnTo>
                <a:lnTo>
                  <a:pt x="2440" y="2538"/>
                </a:lnTo>
                <a:lnTo>
                  <a:pt x="2416" y="2558"/>
                </a:lnTo>
                <a:lnTo>
                  <a:pt x="2390" y="2577"/>
                </a:lnTo>
                <a:lnTo>
                  <a:pt x="2365" y="2595"/>
                </a:lnTo>
                <a:lnTo>
                  <a:pt x="2338" y="2612"/>
                </a:lnTo>
                <a:lnTo>
                  <a:pt x="2311" y="2629"/>
                </a:lnTo>
                <a:close/>
                <a:moveTo>
                  <a:pt x="4969" y="2053"/>
                </a:moveTo>
                <a:lnTo>
                  <a:pt x="4437" y="1746"/>
                </a:lnTo>
                <a:lnTo>
                  <a:pt x="4437" y="2349"/>
                </a:lnTo>
                <a:lnTo>
                  <a:pt x="4473" y="2341"/>
                </a:lnTo>
                <a:lnTo>
                  <a:pt x="4509" y="2332"/>
                </a:lnTo>
                <a:lnTo>
                  <a:pt x="4544" y="2322"/>
                </a:lnTo>
                <a:lnTo>
                  <a:pt x="4579" y="2310"/>
                </a:lnTo>
                <a:lnTo>
                  <a:pt x="4613" y="2297"/>
                </a:lnTo>
                <a:lnTo>
                  <a:pt x="4647" y="2283"/>
                </a:lnTo>
                <a:lnTo>
                  <a:pt x="4680" y="2267"/>
                </a:lnTo>
                <a:lnTo>
                  <a:pt x="4712" y="2251"/>
                </a:lnTo>
                <a:lnTo>
                  <a:pt x="4744" y="2233"/>
                </a:lnTo>
                <a:lnTo>
                  <a:pt x="4775" y="2214"/>
                </a:lnTo>
                <a:lnTo>
                  <a:pt x="4805" y="2195"/>
                </a:lnTo>
                <a:lnTo>
                  <a:pt x="4835" y="2174"/>
                </a:lnTo>
                <a:lnTo>
                  <a:pt x="4862" y="2151"/>
                </a:lnTo>
                <a:lnTo>
                  <a:pt x="4890" y="2129"/>
                </a:lnTo>
                <a:lnTo>
                  <a:pt x="4917" y="2105"/>
                </a:lnTo>
                <a:lnTo>
                  <a:pt x="4943" y="2080"/>
                </a:lnTo>
                <a:lnTo>
                  <a:pt x="4969" y="2053"/>
                </a:lnTo>
                <a:close/>
                <a:moveTo>
                  <a:pt x="3870" y="1419"/>
                </a:moveTo>
                <a:lnTo>
                  <a:pt x="3314" y="1098"/>
                </a:lnTo>
                <a:lnTo>
                  <a:pt x="3304" y="1132"/>
                </a:lnTo>
                <a:lnTo>
                  <a:pt x="3296" y="1167"/>
                </a:lnTo>
                <a:lnTo>
                  <a:pt x="3288" y="1203"/>
                </a:lnTo>
                <a:lnTo>
                  <a:pt x="3282" y="1239"/>
                </a:lnTo>
                <a:lnTo>
                  <a:pt x="3277" y="1275"/>
                </a:lnTo>
                <a:lnTo>
                  <a:pt x="3273" y="1312"/>
                </a:lnTo>
                <a:lnTo>
                  <a:pt x="3271" y="1349"/>
                </a:lnTo>
                <a:lnTo>
                  <a:pt x="3270" y="1387"/>
                </a:lnTo>
                <a:lnTo>
                  <a:pt x="3271" y="1432"/>
                </a:lnTo>
                <a:lnTo>
                  <a:pt x="3275" y="1477"/>
                </a:lnTo>
                <a:lnTo>
                  <a:pt x="3280" y="1520"/>
                </a:lnTo>
                <a:lnTo>
                  <a:pt x="3286" y="1564"/>
                </a:lnTo>
                <a:lnTo>
                  <a:pt x="3295" y="1606"/>
                </a:lnTo>
                <a:lnTo>
                  <a:pt x="3305" y="1648"/>
                </a:lnTo>
                <a:lnTo>
                  <a:pt x="3318" y="1689"/>
                </a:lnTo>
                <a:lnTo>
                  <a:pt x="3332" y="1730"/>
                </a:lnTo>
                <a:lnTo>
                  <a:pt x="3870" y="1419"/>
                </a:lnTo>
                <a:close/>
                <a:moveTo>
                  <a:pt x="3493" y="766"/>
                </a:moveTo>
                <a:lnTo>
                  <a:pt x="4060" y="1092"/>
                </a:lnTo>
                <a:lnTo>
                  <a:pt x="4060" y="426"/>
                </a:lnTo>
                <a:lnTo>
                  <a:pt x="4024" y="433"/>
                </a:lnTo>
                <a:lnTo>
                  <a:pt x="3988" y="443"/>
                </a:lnTo>
                <a:lnTo>
                  <a:pt x="3952" y="454"/>
                </a:lnTo>
                <a:lnTo>
                  <a:pt x="3918" y="465"/>
                </a:lnTo>
                <a:lnTo>
                  <a:pt x="3884" y="478"/>
                </a:lnTo>
                <a:lnTo>
                  <a:pt x="3850" y="492"/>
                </a:lnTo>
                <a:lnTo>
                  <a:pt x="3818" y="507"/>
                </a:lnTo>
                <a:lnTo>
                  <a:pt x="3786" y="524"/>
                </a:lnTo>
                <a:lnTo>
                  <a:pt x="3754" y="542"/>
                </a:lnTo>
                <a:lnTo>
                  <a:pt x="3725" y="560"/>
                </a:lnTo>
                <a:lnTo>
                  <a:pt x="3695" y="580"/>
                </a:lnTo>
                <a:lnTo>
                  <a:pt x="3665" y="601"/>
                </a:lnTo>
                <a:lnTo>
                  <a:pt x="3637" y="623"/>
                </a:lnTo>
                <a:lnTo>
                  <a:pt x="3610" y="645"/>
                </a:lnTo>
                <a:lnTo>
                  <a:pt x="3583" y="670"/>
                </a:lnTo>
                <a:lnTo>
                  <a:pt x="3558" y="694"/>
                </a:lnTo>
                <a:lnTo>
                  <a:pt x="3525" y="729"/>
                </a:lnTo>
                <a:lnTo>
                  <a:pt x="3493" y="766"/>
                </a:lnTo>
                <a:close/>
                <a:moveTo>
                  <a:pt x="4625" y="1419"/>
                </a:moveTo>
                <a:lnTo>
                  <a:pt x="5168" y="1732"/>
                </a:lnTo>
                <a:lnTo>
                  <a:pt x="5182" y="1692"/>
                </a:lnTo>
                <a:lnTo>
                  <a:pt x="5194" y="1650"/>
                </a:lnTo>
                <a:lnTo>
                  <a:pt x="5205" y="1607"/>
                </a:lnTo>
                <a:lnTo>
                  <a:pt x="5214" y="1565"/>
                </a:lnTo>
                <a:lnTo>
                  <a:pt x="5221" y="1521"/>
                </a:lnTo>
                <a:lnTo>
                  <a:pt x="5225" y="1477"/>
                </a:lnTo>
                <a:lnTo>
                  <a:pt x="5228" y="1432"/>
                </a:lnTo>
                <a:lnTo>
                  <a:pt x="5230" y="1387"/>
                </a:lnTo>
                <a:lnTo>
                  <a:pt x="5230" y="1349"/>
                </a:lnTo>
                <a:lnTo>
                  <a:pt x="5227" y="1312"/>
                </a:lnTo>
                <a:lnTo>
                  <a:pt x="5223" y="1274"/>
                </a:lnTo>
                <a:lnTo>
                  <a:pt x="5219" y="1238"/>
                </a:lnTo>
                <a:lnTo>
                  <a:pt x="5212" y="1201"/>
                </a:lnTo>
                <a:lnTo>
                  <a:pt x="5205" y="1166"/>
                </a:lnTo>
                <a:lnTo>
                  <a:pt x="5195" y="1131"/>
                </a:lnTo>
                <a:lnTo>
                  <a:pt x="5186" y="1096"/>
                </a:lnTo>
                <a:lnTo>
                  <a:pt x="4625" y="1419"/>
                </a:lnTo>
                <a:close/>
                <a:moveTo>
                  <a:pt x="4060" y="1746"/>
                </a:moveTo>
                <a:lnTo>
                  <a:pt x="3530" y="2051"/>
                </a:lnTo>
                <a:lnTo>
                  <a:pt x="3558" y="2080"/>
                </a:lnTo>
                <a:lnTo>
                  <a:pt x="3583" y="2105"/>
                </a:lnTo>
                <a:lnTo>
                  <a:pt x="3610" y="2128"/>
                </a:lnTo>
                <a:lnTo>
                  <a:pt x="3637" y="2151"/>
                </a:lnTo>
                <a:lnTo>
                  <a:pt x="3665" y="2173"/>
                </a:lnTo>
                <a:lnTo>
                  <a:pt x="3695" y="2194"/>
                </a:lnTo>
                <a:lnTo>
                  <a:pt x="3725" y="2214"/>
                </a:lnTo>
                <a:lnTo>
                  <a:pt x="3754" y="2232"/>
                </a:lnTo>
                <a:lnTo>
                  <a:pt x="3786" y="2250"/>
                </a:lnTo>
                <a:lnTo>
                  <a:pt x="3818" y="2266"/>
                </a:lnTo>
                <a:lnTo>
                  <a:pt x="3850" y="2282"/>
                </a:lnTo>
                <a:lnTo>
                  <a:pt x="3884" y="2296"/>
                </a:lnTo>
                <a:lnTo>
                  <a:pt x="3918" y="2309"/>
                </a:lnTo>
                <a:lnTo>
                  <a:pt x="3952" y="2321"/>
                </a:lnTo>
                <a:lnTo>
                  <a:pt x="3988" y="2331"/>
                </a:lnTo>
                <a:lnTo>
                  <a:pt x="4024" y="2341"/>
                </a:lnTo>
                <a:lnTo>
                  <a:pt x="4060" y="2348"/>
                </a:lnTo>
                <a:lnTo>
                  <a:pt x="4060" y="1746"/>
                </a:lnTo>
                <a:close/>
                <a:moveTo>
                  <a:pt x="4437" y="1092"/>
                </a:moveTo>
                <a:lnTo>
                  <a:pt x="5006" y="763"/>
                </a:lnTo>
                <a:lnTo>
                  <a:pt x="4975" y="728"/>
                </a:lnTo>
                <a:lnTo>
                  <a:pt x="4943" y="694"/>
                </a:lnTo>
                <a:lnTo>
                  <a:pt x="4917" y="669"/>
                </a:lnTo>
                <a:lnTo>
                  <a:pt x="4890" y="645"/>
                </a:lnTo>
                <a:lnTo>
                  <a:pt x="4862" y="622"/>
                </a:lnTo>
                <a:lnTo>
                  <a:pt x="4835" y="601"/>
                </a:lnTo>
                <a:lnTo>
                  <a:pt x="4805" y="579"/>
                </a:lnTo>
                <a:lnTo>
                  <a:pt x="4775" y="559"/>
                </a:lnTo>
                <a:lnTo>
                  <a:pt x="4744" y="541"/>
                </a:lnTo>
                <a:lnTo>
                  <a:pt x="4712" y="523"/>
                </a:lnTo>
                <a:lnTo>
                  <a:pt x="4680" y="506"/>
                </a:lnTo>
                <a:lnTo>
                  <a:pt x="4647" y="491"/>
                </a:lnTo>
                <a:lnTo>
                  <a:pt x="4613" y="477"/>
                </a:lnTo>
                <a:lnTo>
                  <a:pt x="4579" y="463"/>
                </a:lnTo>
                <a:lnTo>
                  <a:pt x="4544" y="453"/>
                </a:lnTo>
                <a:lnTo>
                  <a:pt x="4509" y="442"/>
                </a:lnTo>
                <a:lnTo>
                  <a:pt x="4473" y="432"/>
                </a:lnTo>
                <a:lnTo>
                  <a:pt x="4437" y="425"/>
                </a:lnTo>
                <a:lnTo>
                  <a:pt x="4437" y="1092"/>
                </a:lnTo>
                <a:close/>
                <a:moveTo>
                  <a:pt x="2318" y="2243"/>
                </a:moveTo>
                <a:lnTo>
                  <a:pt x="1925" y="2016"/>
                </a:lnTo>
                <a:lnTo>
                  <a:pt x="1925" y="2461"/>
                </a:lnTo>
                <a:lnTo>
                  <a:pt x="1953" y="2455"/>
                </a:lnTo>
                <a:lnTo>
                  <a:pt x="1979" y="2448"/>
                </a:lnTo>
                <a:lnTo>
                  <a:pt x="2005" y="2441"/>
                </a:lnTo>
                <a:lnTo>
                  <a:pt x="2030" y="2432"/>
                </a:lnTo>
                <a:lnTo>
                  <a:pt x="2056" y="2423"/>
                </a:lnTo>
                <a:lnTo>
                  <a:pt x="2080" y="2412"/>
                </a:lnTo>
                <a:lnTo>
                  <a:pt x="2105" y="2400"/>
                </a:lnTo>
                <a:lnTo>
                  <a:pt x="2128" y="2389"/>
                </a:lnTo>
                <a:lnTo>
                  <a:pt x="2152" y="2376"/>
                </a:lnTo>
                <a:lnTo>
                  <a:pt x="2175" y="2362"/>
                </a:lnTo>
                <a:lnTo>
                  <a:pt x="2196" y="2347"/>
                </a:lnTo>
                <a:lnTo>
                  <a:pt x="2219" y="2331"/>
                </a:lnTo>
                <a:lnTo>
                  <a:pt x="2239" y="2315"/>
                </a:lnTo>
                <a:lnTo>
                  <a:pt x="2260" y="2298"/>
                </a:lnTo>
                <a:lnTo>
                  <a:pt x="2279" y="2281"/>
                </a:lnTo>
                <a:lnTo>
                  <a:pt x="2299" y="2262"/>
                </a:lnTo>
                <a:lnTo>
                  <a:pt x="2318" y="2243"/>
                </a:lnTo>
                <a:close/>
                <a:moveTo>
                  <a:pt x="1509" y="1776"/>
                </a:moveTo>
                <a:lnTo>
                  <a:pt x="1098" y="1539"/>
                </a:lnTo>
                <a:lnTo>
                  <a:pt x="1092" y="1565"/>
                </a:lnTo>
                <a:lnTo>
                  <a:pt x="1084" y="1590"/>
                </a:lnTo>
                <a:lnTo>
                  <a:pt x="1079" y="1616"/>
                </a:lnTo>
                <a:lnTo>
                  <a:pt x="1075" y="1643"/>
                </a:lnTo>
                <a:lnTo>
                  <a:pt x="1072" y="1670"/>
                </a:lnTo>
                <a:lnTo>
                  <a:pt x="1068" y="1697"/>
                </a:lnTo>
                <a:lnTo>
                  <a:pt x="1067" y="1725"/>
                </a:lnTo>
                <a:lnTo>
                  <a:pt x="1066" y="1752"/>
                </a:lnTo>
                <a:lnTo>
                  <a:pt x="1067" y="1785"/>
                </a:lnTo>
                <a:lnTo>
                  <a:pt x="1069" y="1818"/>
                </a:lnTo>
                <a:lnTo>
                  <a:pt x="1074" y="1850"/>
                </a:lnTo>
                <a:lnTo>
                  <a:pt x="1078" y="1882"/>
                </a:lnTo>
                <a:lnTo>
                  <a:pt x="1084" y="1914"/>
                </a:lnTo>
                <a:lnTo>
                  <a:pt x="1093" y="1945"/>
                </a:lnTo>
                <a:lnTo>
                  <a:pt x="1101" y="1975"/>
                </a:lnTo>
                <a:lnTo>
                  <a:pt x="1112" y="2004"/>
                </a:lnTo>
                <a:lnTo>
                  <a:pt x="1509" y="1776"/>
                </a:lnTo>
                <a:close/>
                <a:moveTo>
                  <a:pt x="1230" y="1295"/>
                </a:moveTo>
                <a:lnTo>
                  <a:pt x="1647" y="1535"/>
                </a:lnTo>
                <a:lnTo>
                  <a:pt x="1647" y="1044"/>
                </a:lnTo>
                <a:lnTo>
                  <a:pt x="1621" y="1050"/>
                </a:lnTo>
                <a:lnTo>
                  <a:pt x="1595" y="1056"/>
                </a:lnTo>
                <a:lnTo>
                  <a:pt x="1569" y="1065"/>
                </a:lnTo>
                <a:lnTo>
                  <a:pt x="1544" y="1073"/>
                </a:lnTo>
                <a:lnTo>
                  <a:pt x="1519" y="1083"/>
                </a:lnTo>
                <a:lnTo>
                  <a:pt x="1494" y="1092"/>
                </a:lnTo>
                <a:lnTo>
                  <a:pt x="1470" y="1104"/>
                </a:lnTo>
                <a:lnTo>
                  <a:pt x="1446" y="1116"/>
                </a:lnTo>
                <a:lnTo>
                  <a:pt x="1424" y="1130"/>
                </a:lnTo>
                <a:lnTo>
                  <a:pt x="1400" y="1143"/>
                </a:lnTo>
                <a:lnTo>
                  <a:pt x="1379" y="1157"/>
                </a:lnTo>
                <a:lnTo>
                  <a:pt x="1358" y="1173"/>
                </a:lnTo>
                <a:lnTo>
                  <a:pt x="1337" y="1189"/>
                </a:lnTo>
                <a:lnTo>
                  <a:pt x="1316" y="1206"/>
                </a:lnTo>
                <a:lnTo>
                  <a:pt x="1297" y="1223"/>
                </a:lnTo>
                <a:lnTo>
                  <a:pt x="1278" y="1241"/>
                </a:lnTo>
                <a:lnTo>
                  <a:pt x="1254" y="1267"/>
                </a:lnTo>
                <a:lnTo>
                  <a:pt x="1230" y="1295"/>
                </a:lnTo>
                <a:close/>
                <a:moveTo>
                  <a:pt x="2064" y="1776"/>
                </a:moveTo>
                <a:lnTo>
                  <a:pt x="2464" y="2007"/>
                </a:lnTo>
                <a:lnTo>
                  <a:pt x="2474" y="1977"/>
                </a:lnTo>
                <a:lnTo>
                  <a:pt x="2484" y="1946"/>
                </a:lnTo>
                <a:lnTo>
                  <a:pt x="2491" y="1915"/>
                </a:lnTo>
                <a:lnTo>
                  <a:pt x="2498" y="1883"/>
                </a:lnTo>
                <a:lnTo>
                  <a:pt x="2503" y="1851"/>
                </a:lnTo>
                <a:lnTo>
                  <a:pt x="2507" y="1818"/>
                </a:lnTo>
                <a:lnTo>
                  <a:pt x="2509" y="1785"/>
                </a:lnTo>
                <a:lnTo>
                  <a:pt x="2510" y="1752"/>
                </a:lnTo>
                <a:lnTo>
                  <a:pt x="2509" y="1725"/>
                </a:lnTo>
                <a:lnTo>
                  <a:pt x="2508" y="1697"/>
                </a:lnTo>
                <a:lnTo>
                  <a:pt x="2505" y="1669"/>
                </a:lnTo>
                <a:lnTo>
                  <a:pt x="2502" y="1642"/>
                </a:lnTo>
                <a:lnTo>
                  <a:pt x="2497" y="1615"/>
                </a:lnTo>
                <a:lnTo>
                  <a:pt x="2491" y="1589"/>
                </a:lnTo>
                <a:lnTo>
                  <a:pt x="2485" y="1563"/>
                </a:lnTo>
                <a:lnTo>
                  <a:pt x="2477" y="1537"/>
                </a:lnTo>
                <a:lnTo>
                  <a:pt x="2064" y="1776"/>
                </a:lnTo>
                <a:close/>
                <a:moveTo>
                  <a:pt x="1647" y="2016"/>
                </a:moveTo>
                <a:lnTo>
                  <a:pt x="1258" y="2242"/>
                </a:lnTo>
                <a:lnTo>
                  <a:pt x="1278" y="2262"/>
                </a:lnTo>
                <a:lnTo>
                  <a:pt x="1297" y="2280"/>
                </a:lnTo>
                <a:lnTo>
                  <a:pt x="1316" y="2298"/>
                </a:lnTo>
                <a:lnTo>
                  <a:pt x="1337" y="2315"/>
                </a:lnTo>
                <a:lnTo>
                  <a:pt x="1358" y="2331"/>
                </a:lnTo>
                <a:lnTo>
                  <a:pt x="1379" y="2346"/>
                </a:lnTo>
                <a:lnTo>
                  <a:pt x="1400" y="2361"/>
                </a:lnTo>
                <a:lnTo>
                  <a:pt x="1424" y="2375"/>
                </a:lnTo>
                <a:lnTo>
                  <a:pt x="1446" y="2388"/>
                </a:lnTo>
                <a:lnTo>
                  <a:pt x="1470" y="2400"/>
                </a:lnTo>
                <a:lnTo>
                  <a:pt x="1494" y="2411"/>
                </a:lnTo>
                <a:lnTo>
                  <a:pt x="1519" y="2422"/>
                </a:lnTo>
                <a:lnTo>
                  <a:pt x="1544" y="2431"/>
                </a:lnTo>
                <a:lnTo>
                  <a:pt x="1569" y="2440"/>
                </a:lnTo>
                <a:lnTo>
                  <a:pt x="1595" y="2447"/>
                </a:lnTo>
                <a:lnTo>
                  <a:pt x="1621" y="2455"/>
                </a:lnTo>
                <a:lnTo>
                  <a:pt x="1647" y="2460"/>
                </a:lnTo>
                <a:lnTo>
                  <a:pt x="1647" y="2016"/>
                </a:lnTo>
                <a:close/>
                <a:moveTo>
                  <a:pt x="1925" y="1535"/>
                </a:moveTo>
                <a:lnTo>
                  <a:pt x="2345" y="1292"/>
                </a:lnTo>
                <a:lnTo>
                  <a:pt x="2322" y="1267"/>
                </a:lnTo>
                <a:lnTo>
                  <a:pt x="2299" y="1241"/>
                </a:lnTo>
                <a:lnTo>
                  <a:pt x="2279" y="1223"/>
                </a:lnTo>
                <a:lnTo>
                  <a:pt x="2260" y="1205"/>
                </a:lnTo>
                <a:lnTo>
                  <a:pt x="2239" y="1189"/>
                </a:lnTo>
                <a:lnTo>
                  <a:pt x="2219" y="1172"/>
                </a:lnTo>
                <a:lnTo>
                  <a:pt x="2196" y="1157"/>
                </a:lnTo>
                <a:lnTo>
                  <a:pt x="2175" y="1142"/>
                </a:lnTo>
                <a:lnTo>
                  <a:pt x="2152" y="1129"/>
                </a:lnTo>
                <a:lnTo>
                  <a:pt x="2128" y="1116"/>
                </a:lnTo>
                <a:lnTo>
                  <a:pt x="2105" y="1103"/>
                </a:lnTo>
                <a:lnTo>
                  <a:pt x="2080" y="1092"/>
                </a:lnTo>
                <a:lnTo>
                  <a:pt x="2056" y="1082"/>
                </a:lnTo>
                <a:lnTo>
                  <a:pt x="2030" y="1072"/>
                </a:lnTo>
                <a:lnTo>
                  <a:pt x="2005" y="1064"/>
                </a:lnTo>
                <a:lnTo>
                  <a:pt x="1979" y="1056"/>
                </a:lnTo>
                <a:lnTo>
                  <a:pt x="1953" y="1049"/>
                </a:lnTo>
                <a:lnTo>
                  <a:pt x="1925" y="1043"/>
                </a:lnTo>
                <a:lnTo>
                  <a:pt x="1925" y="1535"/>
                </a:lnTo>
                <a:close/>
              </a:path>
            </a:pathLst>
          </a:custGeom>
          <a:solidFill>
            <a:srgbClr val="55463D">
              <a:alpha val="70000"/>
            </a:srgbClr>
          </a:solidFill>
          <a:ln>
            <a:noFill/>
          </a:ln>
          <a:extLst>
            <a:ext uri="{91240B29-F687-4F45-9708-019B960494DF}">
              <a14:hiddenLine xmlns:a14="http://schemas.microsoft.com/office/drawing/2010/main" w="9525">
                <a:solidFill>
                  <a:srgbClr val="000000"/>
                </a:solidFill>
                <a:round/>
              </a14:hiddenLine>
            </a:ext>
          </a:extLst>
        </p:spPr>
        <p:txBody>
          <a:bodyPr tIns="720000" anchor="ct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sp>
        <p:nvSpPr>
          <p:cNvPr id="398" name="微软"/>
          <p:cNvSpPr/>
          <p:nvPr/>
        </p:nvSpPr>
        <p:spPr>
          <a:xfrm>
            <a:off x="7138035" y="4355465"/>
            <a:ext cx="556260" cy="439420"/>
          </a:xfrm>
          <a:custGeom>
            <a:avLst/>
            <a:gdLst>
              <a:gd name="connsiteX0" fmla="*/ 876522 w 1879600"/>
              <a:gd name="connsiteY0" fmla="*/ 1026915 h 1901723"/>
              <a:gd name="connsiteX1" fmla="*/ 1879600 w 1879600"/>
              <a:gd name="connsiteY1" fmla="*/ 1035310 h 1901723"/>
              <a:gd name="connsiteX2" fmla="*/ 1879600 w 1879600"/>
              <a:gd name="connsiteY2" fmla="*/ 1901723 h 1901723"/>
              <a:gd name="connsiteX3" fmla="*/ 876522 w 1879600"/>
              <a:gd name="connsiteY3" fmla="*/ 1775813 h 1901723"/>
              <a:gd name="connsiteX4" fmla="*/ 0 w 1879600"/>
              <a:gd name="connsiteY4" fmla="*/ 1014080 h 1901723"/>
              <a:gd name="connsiteX5" fmla="*/ 717549 w 1879600"/>
              <a:gd name="connsiteY5" fmla="*/ 1026818 h 1901723"/>
              <a:gd name="connsiteX6" fmla="*/ 717549 w 1879600"/>
              <a:gd name="connsiteY6" fmla="*/ 1753167 h 1901723"/>
              <a:gd name="connsiteX7" fmla="*/ 0 w 1879600"/>
              <a:gd name="connsiteY7" fmla="*/ 1642117 h 1901723"/>
              <a:gd name="connsiteX8" fmla="*/ 717549 w 1879600"/>
              <a:gd name="connsiteY8" fmla="*/ 159389 h 1901723"/>
              <a:gd name="connsiteX9" fmla="*/ 717549 w 1879600"/>
              <a:gd name="connsiteY9" fmla="*/ 883871 h 1901723"/>
              <a:gd name="connsiteX10" fmla="*/ 0 w 1879600"/>
              <a:gd name="connsiteY10" fmla="*/ 908194 h 1901723"/>
              <a:gd name="connsiteX11" fmla="*/ 0 w 1879600"/>
              <a:gd name="connsiteY11" fmla="*/ 256684 h 1901723"/>
              <a:gd name="connsiteX12" fmla="*/ 1879600 w 1879600"/>
              <a:gd name="connsiteY12" fmla="*/ 0 h 1901723"/>
              <a:gd name="connsiteX13" fmla="*/ 1879600 w 1879600"/>
              <a:gd name="connsiteY13" fmla="*/ 872112 h 1901723"/>
              <a:gd name="connsiteX14" fmla="*/ 879497 w 1879600"/>
              <a:gd name="connsiteY14" fmla="*/ 880660 h 1901723"/>
              <a:gd name="connsiteX15" fmla="*/ 876522 w 1879600"/>
              <a:gd name="connsiteY15" fmla="*/ 626314 h 1901723"/>
              <a:gd name="connsiteX16" fmla="*/ 876522 w 1879600"/>
              <a:gd name="connsiteY16" fmla="*/ 144511 h 19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9600" h="1901723">
                <a:moveTo>
                  <a:pt x="876522" y="1026915"/>
                </a:moveTo>
                <a:lnTo>
                  <a:pt x="1879600" y="1035310"/>
                </a:lnTo>
                <a:lnTo>
                  <a:pt x="1879600" y="1901723"/>
                </a:lnTo>
                <a:lnTo>
                  <a:pt x="876522" y="1775813"/>
                </a:lnTo>
                <a:close/>
                <a:moveTo>
                  <a:pt x="0" y="1014080"/>
                </a:moveTo>
                <a:lnTo>
                  <a:pt x="717549" y="1026818"/>
                </a:lnTo>
                <a:lnTo>
                  <a:pt x="717549" y="1753167"/>
                </a:lnTo>
                <a:lnTo>
                  <a:pt x="0" y="1642117"/>
                </a:lnTo>
                <a:close/>
                <a:moveTo>
                  <a:pt x="717549" y="159389"/>
                </a:moveTo>
                <a:lnTo>
                  <a:pt x="717549" y="883871"/>
                </a:lnTo>
                <a:lnTo>
                  <a:pt x="0" y="908194"/>
                </a:lnTo>
                <a:lnTo>
                  <a:pt x="0" y="256684"/>
                </a:lnTo>
                <a:close/>
                <a:moveTo>
                  <a:pt x="1879600" y="0"/>
                </a:moveTo>
                <a:lnTo>
                  <a:pt x="1879600" y="872112"/>
                </a:lnTo>
                <a:lnTo>
                  <a:pt x="879497" y="880660"/>
                </a:lnTo>
                <a:lnTo>
                  <a:pt x="876522" y="626314"/>
                </a:lnTo>
                <a:lnTo>
                  <a:pt x="876522" y="144511"/>
                </a:lnTo>
                <a:close/>
              </a:path>
            </a:pathLst>
          </a:custGeom>
          <a:solidFill>
            <a:srgbClr val="55463D">
              <a:alpha val="70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52" name="信号"/>
          <p:cNvSpPr/>
          <p:nvPr/>
        </p:nvSpPr>
        <p:spPr>
          <a:xfrm>
            <a:off x="9742170" y="4355465"/>
            <a:ext cx="577215" cy="439420"/>
          </a:xfrm>
          <a:custGeom>
            <a:avLst/>
            <a:gdLst/>
            <a:ahLst/>
            <a:cxnLst/>
            <a:rect l="l" t="t" r="r" b="b"/>
            <a:pathLst>
              <a:path w="1366582" h="1042046">
                <a:moveTo>
                  <a:pt x="37022" y="792087"/>
                </a:moveTo>
                <a:lnTo>
                  <a:pt x="185104" y="792087"/>
                </a:lnTo>
                <a:cubicBezTo>
                  <a:pt x="205551" y="792087"/>
                  <a:pt x="222126" y="808662"/>
                  <a:pt x="222126" y="829109"/>
                </a:cubicBezTo>
                <a:lnTo>
                  <a:pt x="222126" y="1005022"/>
                </a:lnTo>
                <a:cubicBezTo>
                  <a:pt x="222126" y="1025469"/>
                  <a:pt x="205551" y="1042044"/>
                  <a:pt x="185104" y="1042044"/>
                </a:cubicBezTo>
                <a:lnTo>
                  <a:pt x="37022" y="1042044"/>
                </a:lnTo>
                <a:cubicBezTo>
                  <a:pt x="16575" y="1042044"/>
                  <a:pt x="0" y="1025469"/>
                  <a:pt x="0" y="1005022"/>
                </a:cubicBezTo>
                <a:lnTo>
                  <a:pt x="0" y="829109"/>
                </a:lnTo>
                <a:cubicBezTo>
                  <a:pt x="0" y="808662"/>
                  <a:pt x="16575" y="792087"/>
                  <a:pt x="37022" y="792087"/>
                </a:cubicBezTo>
                <a:close/>
                <a:moveTo>
                  <a:pt x="308442" y="614561"/>
                </a:moveTo>
                <a:lnTo>
                  <a:pt x="456524" y="614561"/>
                </a:lnTo>
                <a:cubicBezTo>
                  <a:pt x="476971" y="614561"/>
                  <a:pt x="493546" y="631136"/>
                  <a:pt x="493546" y="651583"/>
                </a:cubicBezTo>
                <a:lnTo>
                  <a:pt x="493546" y="1005023"/>
                </a:lnTo>
                <a:cubicBezTo>
                  <a:pt x="493546" y="1025470"/>
                  <a:pt x="476971" y="1042045"/>
                  <a:pt x="456524" y="1042045"/>
                </a:cubicBezTo>
                <a:lnTo>
                  <a:pt x="308442" y="1042045"/>
                </a:lnTo>
                <a:cubicBezTo>
                  <a:pt x="287995" y="1042045"/>
                  <a:pt x="271420" y="1025470"/>
                  <a:pt x="271420" y="1005023"/>
                </a:cubicBezTo>
                <a:lnTo>
                  <a:pt x="271420" y="651583"/>
                </a:lnTo>
                <a:cubicBezTo>
                  <a:pt x="271420" y="631136"/>
                  <a:pt x="287995" y="614561"/>
                  <a:pt x="308442" y="614561"/>
                </a:cubicBezTo>
                <a:close/>
                <a:moveTo>
                  <a:pt x="583127" y="432047"/>
                </a:moveTo>
                <a:lnTo>
                  <a:pt x="744271" y="432047"/>
                </a:lnTo>
                <a:cubicBezTo>
                  <a:pt x="766521" y="432047"/>
                  <a:pt x="784558" y="450084"/>
                  <a:pt x="784558" y="472334"/>
                </a:cubicBezTo>
                <a:lnTo>
                  <a:pt x="784558" y="1001758"/>
                </a:lnTo>
                <a:cubicBezTo>
                  <a:pt x="784558" y="1024008"/>
                  <a:pt x="766521" y="1042045"/>
                  <a:pt x="744271" y="1042045"/>
                </a:cubicBezTo>
                <a:lnTo>
                  <a:pt x="583127" y="1042045"/>
                </a:lnTo>
                <a:cubicBezTo>
                  <a:pt x="560877" y="1042045"/>
                  <a:pt x="542840" y="1024008"/>
                  <a:pt x="542840" y="1001758"/>
                </a:cubicBezTo>
                <a:lnTo>
                  <a:pt x="542840" y="472334"/>
                </a:lnTo>
                <a:cubicBezTo>
                  <a:pt x="542840" y="450084"/>
                  <a:pt x="560877" y="432047"/>
                  <a:pt x="583127" y="432047"/>
                </a:cubicBezTo>
                <a:close/>
                <a:moveTo>
                  <a:pt x="874139" y="210194"/>
                </a:moveTo>
                <a:lnTo>
                  <a:pt x="1035283" y="210194"/>
                </a:lnTo>
                <a:cubicBezTo>
                  <a:pt x="1057533" y="210194"/>
                  <a:pt x="1075570" y="228231"/>
                  <a:pt x="1075570" y="250481"/>
                </a:cubicBezTo>
                <a:lnTo>
                  <a:pt x="1075570" y="1001758"/>
                </a:lnTo>
                <a:cubicBezTo>
                  <a:pt x="1075570" y="1024008"/>
                  <a:pt x="1057533" y="1042045"/>
                  <a:pt x="1035283" y="1042045"/>
                </a:cubicBezTo>
                <a:lnTo>
                  <a:pt x="874139" y="1042045"/>
                </a:lnTo>
                <a:cubicBezTo>
                  <a:pt x="851889" y="1042045"/>
                  <a:pt x="833852" y="1024008"/>
                  <a:pt x="833852" y="1001758"/>
                </a:cubicBezTo>
                <a:lnTo>
                  <a:pt x="833852" y="250481"/>
                </a:lnTo>
                <a:cubicBezTo>
                  <a:pt x="833852" y="228231"/>
                  <a:pt x="851889" y="210194"/>
                  <a:pt x="874139" y="210194"/>
                </a:cubicBezTo>
                <a:close/>
                <a:moveTo>
                  <a:pt x="1165151" y="0"/>
                </a:moveTo>
                <a:lnTo>
                  <a:pt x="1326295" y="0"/>
                </a:lnTo>
                <a:cubicBezTo>
                  <a:pt x="1348545" y="0"/>
                  <a:pt x="1366582" y="18037"/>
                  <a:pt x="1366582" y="40287"/>
                </a:cubicBezTo>
                <a:lnTo>
                  <a:pt x="1366582" y="1001759"/>
                </a:lnTo>
                <a:cubicBezTo>
                  <a:pt x="1366582" y="1024009"/>
                  <a:pt x="1348545" y="1042046"/>
                  <a:pt x="1326295" y="1042046"/>
                </a:cubicBezTo>
                <a:lnTo>
                  <a:pt x="1165151" y="1042046"/>
                </a:lnTo>
                <a:cubicBezTo>
                  <a:pt x="1142901" y="1042046"/>
                  <a:pt x="1124864" y="1024009"/>
                  <a:pt x="1124864" y="1001759"/>
                </a:cubicBezTo>
                <a:lnTo>
                  <a:pt x="1124864" y="40287"/>
                </a:lnTo>
                <a:cubicBezTo>
                  <a:pt x="1124864" y="18037"/>
                  <a:pt x="1142901" y="0"/>
                  <a:pt x="1165151" y="0"/>
                </a:cubicBezTo>
                <a:close/>
              </a:path>
            </a:pathLst>
          </a:custGeom>
          <a:solidFill>
            <a:srgbClr val="55463D">
              <a:alpha val="70000"/>
            </a:srgb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0" presetClass="entr" presetSubtype="0" fill="hold" grpId="0" nodeType="after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wedge">
                                      <p:cBhvr>
                                        <p:cTn id="19" dur="500"/>
                                        <p:tgtEl>
                                          <p:spTgt spid="34"/>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2050"/>
                                        </p:tgtEl>
                                        <p:attrNameLst>
                                          <p:attrName>style.visibility</p:attrName>
                                        </p:attrNameLst>
                                      </p:cBhvr>
                                      <p:to>
                                        <p:strVal val="visible"/>
                                      </p:to>
                                    </p:set>
                                    <p:animEffect transition="in" filter="randombar(horizontal)">
                                      <p:cBhvr>
                                        <p:cTn id="23" dur="500"/>
                                        <p:tgtEl>
                                          <p:spTgt spid="2050"/>
                                        </p:tgtEl>
                                      </p:cBhvr>
                                    </p:animEffect>
                                  </p:childTnLst>
                                </p:cTn>
                              </p:par>
                              <p:par>
                                <p:cTn id="24" presetID="12" presetClass="entr" presetSubtype="4" fill="hold" nodeType="withEffect">
                                  <p:stCondLst>
                                    <p:cond delay="0"/>
                                  </p:stCondLst>
                                  <p:childTnLst>
                                    <p:set>
                                      <p:cBhvr>
                                        <p:cTn id="25" dur="1" fill="hold">
                                          <p:stCondLst>
                                            <p:cond delay="0"/>
                                          </p:stCondLst>
                                        </p:cTn>
                                        <p:tgtEl>
                                          <p:spTgt spid="44"/>
                                        </p:tgtEl>
                                        <p:attrNameLst>
                                          <p:attrName>style.visibility</p:attrName>
                                        </p:attrNameLst>
                                      </p:cBhvr>
                                      <p:to>
                                        <p:strVal val="visible"/>
                                      </p:to>
                                    </p:set>
                                    <p:anim calcmode="lin" valueType="num">
                                      <p:cBhvr additive="base">
                                        <p:cTn id="26" dur="500"/>
                                        <p:tgtEl>
                                          <p:spTgt spid="44"/>
                                        </p:tgtEl>
                                        <p:attrNameLst>
                                          <p:attrName>ppt_y</p:attrName>
                                        </p:attrNameLst>
                                      </p:cBhvr>
                                      <p:tavLst>
                                        <p:tav tm="0">
                                          <p:val>
                                            <p:strVal val="#ppt_y+#ppt_h*1.125000"/>
                                          </p:val>
                                        </p:tav>
                                        <p:tav tm="100000">
                                          <p:val>
                                            <p:strVal val="#ppt_y"/>
                                          </p:val>
                                        </p:tav>
                                      </p:tavLst>
                                    </p:anim>
                                    <p:animEffect transition="in" filter="wipe(up)">
                                      <p:cBhvr>
                                        <p:cTn id="27" dur="500"/>
                                        <p:tgtEl>
                                          <p:spTgt spid="44"/>
                                        </p:tgtEl>
                                      </p:cBhvr>
                                    </p:animEffect>
                                  </p:childTnLst>
                                </p:cTn>
                              </p:par>
                            </p:childTnLst>
                          </p:cTn>
                        </p:par>
                        <p:par>
                          <p:cTn id="28" fill="hold">
                            <p:stCondLst>
                              <p:cond delay="2000"/>
                            </p:stCondLst>
                            <p:childTnLst>
                              <p:par>
                                <p:cTn id="29" presetID="20" presetClass="entr" presetSubtype="0" fill="hold" grpId="0"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wedge">
                                      <p:cBhvr>
                                        <p:cTn id="31" dur="500"/>
                                        <p:tgtEl>
                                          <p:spTgt spid="42"/>
                                        </p:tgtEl>
                                      </p:cBhvr>
                                    </p:animEffect>
                                  </p:childTnLst>
                                </p:cTn>
                              </p:par>
                            </p:childTnLst>
                          </p:cTn>
                        </p:par>
                        <p:par>
                          <p:cTn id="32" fill="hold">
                            <p:stCondLst>
                              <p:cond delay="2500"/>
                            </p:stCondLst>
                            <p:childTnLst>
                              <p:par>
                                <p:cTn id="33" presetID="14" presetClass="entr" presetSubtype="1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randombar(horizontal)">
                                      <p:cBhvr>
                                        <p:cTn id="35" dur="500"/>
                                        <p:tgtEl>
                                          <p:spTgt spid="35"/>
                                        </p:tgtEl>
                                      </p:cBhvr>
                                    </p:animEffect>
                                  </p:childTnLst>
                                </p:cTn>
                              </p:par>
                              <p:par>
                                <p:cTn id="36" presetID="12" presetClass="entr" presetSubtype="4" fill="hold" nodeType="with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additive="base">
                                        <p:cTn id="38" dur="500"/>
                                        <p:tgtEl>
                                          <p:spTgt spid="6"/>
                                        </p:tgtEl>
                                        <p:attrNameLst>
                                          <p:attrName>ppt_y</p:attrName>
                                        </p:attrNameLst>
                                      </p:cBhvr>
                                      <p:tavLst>
                                        <p:tav tm="0">
                                          <p:val>
                                            <p:strVal val="#ppt_y+#ppt_h*1.125000"/>
                                          </p:val>
                                        </p:tav>
                                        <p:tav tm="100000">
                                          <p:val>
                                            <p:strVal val="#ppt_y"/>
                                          </p:val>
                                        </p:tav>
                                      </p:tavLst>
                                    </p:anim>
                                    <p:animEffect transition="in" filter="wipe(up)">
                                      <p:cBhvr>
                                        <p:cTn id="39" dur="500"/>
                                        <p:tgtEl>
                                          <p:spTgt spid="6"/>
                                        </p:tgtEl>
                                      </p:cBhvr>
                                    </p:animEffect>
                                  </p:childTnLst>
                                </p:cTn>
                              </p:par>
                            </p:childTnLst>
                          </p:cTn>
                        </p:par>
                        <p:par>
                          <p:cTn id="40" fill="hold">
                            <p:stCondLst>
                              <p:cond delay="3000"/>
                            </p:stCondLst>
                            <p:childTnLst>
                              <p:par>
                                <p:cTn id="41" presetID="20" presetClass="entr" presetSubtype="0"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wedge">
                                      <p:cBhvr>
                                        <p:cTn id="43" dur="500"/>
                                        <p:tgtEl>
                                          <p:spTgt spid="48"/>
                                        </p:tgtEl>
                                      </p:cBhvr>
                                    </p:animEffect>
                                  </p:childTnLst>
                                </p:cTn>
                              </p:par>
                            </p:childTnLst>
                          </p:cTn>
                        </p:par>
                        <p:par>
                          <p:cTn id="44" fill="hold">
                            <p:stCondLst>
                              <p:cond delay="3500"/>
                            </p:stCondLst>
                            <p:childTnLst>
                              <p:par>
                                <p:cTn id="45" presetID="14" presetClass="entr" presetSubtype="10"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randombar(horizontal)">
                                      <p:cBhvr>
                                        <p:cTn id="47" dur="500"/>
                                        <p:tgtEl>
                                          <p:spTgt spid="36"/>
                                        </p:tgtEl>
                                      </p:cBhvr>
                                    </p:animEffect>
                                  </p:childTnLst>
                                </p:cTn>
                              </p:par>
                              <p:par>
                                <p:cTn id="48" presetID="12" presetClass="entr" presetSubtype="4"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additive="base">
                                        <p:cTn id="50" dur="500"/>
                                        <p:tgtEl>
                                          <p:spTgt spid="9"/>
                                        </p:tgtEl>
                                        <p:attrNameLst>
                                          <p:attrName>ppt_y</p:attrName>
                                        </p:attrNameLst>
                                      </p:cBhvr>
                                      <p:tavLst>
                                        <p:tav tm="0">
                                          <p:val>
                                            <p:strVal val="#ppt_y+#ppt_h*1.125000"/>
                                          </p:val>
                                        </p:tav>
                                        <p:tav tm="100000">
                                          <p:val>
                                            <p:strVal val="#ppt_y"/>
                                          </p:val>
                                        </p:tav>
                                      </p:tavLst>
                                    </p:anim>
                                    <p:animEffect transition="in" filter="wipe(up)">
                                      <p:cBhvr>
                                        <p:cTn id="51" dur="500"/>
                                        <p:tgtEl>
                                          <p:spTgt spid="9"/>
                                        </p:tgtEl>
                                      </p:cBhvr>
                                    </p:animEffect>
                                  </p:childTnLst>
                                </p:cTn>
                              </p:par>
                            </p:childTnLst>
                          </p:cTn>
                        </p:par>
                        <p:par>
                          <p:cTn id="52" fill="hold">
                            <p:stCondLst>
                              <p:cond delay="4000"/>
                            </p:stCondLst>
                            <p:childTnLst>
                              <p:par>
                                <p:cTn id="53" presetID="20" presetClass="entr" presetSubtype="0" fill="hold" grpId="0" nodeType="after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wedge">
                                      <p:cBhvr>
                                        <p:cTn id="55" dur="500"/>
                                        <p:tgtEl>
                                          <p:spTgt spid="63"/>
                                        </p:tgtEl>
                                      </p:cBhvr>
                                    </p:animEffect>
                                  </p:childTnLst>
                                </p:cTn>
                              </p:par>
                            </p:childTnLst>
                          </p:cTn>
                        </p:par>
                        <p:par>
                          <p:cTn id="56" fill="hold">
                            <p:stCondLst>
                              <p:cond delay="4500"/>
                            </p:stCondLst>
                            <p:childTnLst>
                              <p:par>
                                <p:cTn id="57" presetID="14" presetClass="entr" presetSubtype="10"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randombar(horizontal)">
                                      <p:cBhvr>
                                        <p:cTn id="59" dur="500"/>
                                        <p:tgtEl>
                                          <p:spTgt spid="37"/>
                                        </p:tgtEl>
                                      </p:cBhvr>
                                    </p:animEffect>
                                  </p:childTnLst>
                                </p:cTn>
                              </p:par>
                              <p:par>
                                <p:cTn id="60" presetID="12" presetClass="entr" presetSubtype="4" fill="hold" nodeType="with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additive="base">
                                        <p:cTn id="62" dur="500"/>
                                        <p:tgtEl>
                                          <p:spTgt spid="12"/>
                                        </p:tgtEl>
                                        <p:attrNameLst>
                                          <p:attrName>ppt_y</p:attrName>
                                        </p:attrNameLst>
                                      </p:cBhvr>
                                      <p:tavLst>
                                        <p:tav tm="0">
                                          <p:val>
                                            <p:strVal val="#ppt_y+#ppt_h*1.125000"/>
                                          </p:val>
                                        </p:tav>
                                        <p:tav tm="100000">
                                          <p:val>
                                            <p:strVal val="#ppt_y"/>
                                          </p:val>
                                        </p:tav>
                                      </p:tavLst>
                                    </p:anim>
                                    <p:animEffect transition="in" filter="wipe(up)">
                                      <p:cBhvr>
                                        <p:cTn id="63" dur="500"/>
                                        <p:tgtEl>
                                          <p:spTgt spid="12"/>
                                        </p:tgtEl>
                                      </p:cBhvr>
                                    </p:animEffect>
                                  </p:childTnLst>
                                </p:cTn>
                              </p:par>
                            </p:childTnLst>
                          </p:cTn>
                        </p:par>
                        <p:par>
                          <p:cTn id="64" fill="hold">
                            <p:stCondLst>
                              <p:cond delay="5000"/>
                            </p:stCondLst>
                            <p:childTnLst>
                              <p:par>
                                <p:cTn id="65" presetID="20" presetClass="entr" presetSubtype="0"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wedge">
                                      <p:cBhvr>
                                        <p:cTn id="67" dur="500"/>
                                        <p:tgtEl>
                                          <p:spTgt spid="27"/>
                                        </p:tgtEl>
                                      </p:cBhvr>
                                    </p:animEffect>
                                  </p:childTnLst>
                                </p:cTn>
                              </p:par>
                            </p:childTnLst>
                          </p:cTn>
                        </p:par>
                        <p:par>
                          <p:cTn id="68" fill="hold">
                            <p:stCondLst>
                              <p:cond delay="5500"/>
                            </p:stCondLst>
                            <p:childTnLst>
                              <p:par>
                                <p:cTn id="69" presetID="14" presetClass="entr" presetSubtype="10" fill="hold" grpId="0" nodeType="afterEffect">
                                  <p:stCondLst>
                                    <p:cond delay="0"/>
                                  </p:stCondLst>
                                  <p:childTnLst>
                                    <p:set>
                                      <p:cBhvr>
                                        <p:cTn id="70" dur="1" fill="hold">
                                          <p:stCondLst>
                                            <p:cond delay="0"/>
                                          </p:stCondLst>
                                        </p:cTn>
                                        <p:tgtEl>
                                          <p:spTgt spid="352"/>
                                        </p:tgtEl>
                                        <p:attrNameLst>
                                          <p:attrName>style.visibility</p:attrName>
                                        </p:attrNameLst>
                                      </p:cBhvr>
                                      <p:to>
                                        <p:strVal val="visible"/>
                                      </p:to>
                                    </p:set>
                                    <p:animEffect transition="in" filter="randombar(horizontal)">
                                      <p:cBhvr>
                                        <p:cTn id="71" dur="500"/>
                                        <p:tgtEl>
                                          <p:spTgt spid="352"/>
                                        </p:tgtEl>
                                      </p:cBhvr>
                                    </p:animEffect>
                                  </p:childTnLst>
                                </p:cTn>
                              </p:par>
                              <p:par>
                                <p:cTn id="72" presetID="12" presetClass="entr" presetSubtype="4" fill="hold" nodeType="withEffect">
                                  <p:stCondLst>
                                    <p:cond delay="0"/>
                                  </p:stCondLst>
                                  <p:childTnLst>
                                    <p:set>
                                      <p:cBhvr>
                                        <p:cTn id="73" dur="1" fill="hold">
                                          <p:stCondLst>
                                            <p:cond delay="0"/>
                                          </p:stCondLst>
                                        </p:cTn>
                                        <p:tgtEl>
                                          <p:spTgt spid="28"/>
                                        </p:tgtEl>
                                        <p:attrNameLst>
                                          <p:attrName>style.visibility</p:attrName>
                                        </p:attrNameLst>
                                      </p:cBhvr>
                                      <p:to>
                                        <p:strVal val="visible"/>
                                      </p:to>
                                    </p:set>
                                    <p:anim calcmode="lin" valueType="num">
                                      <p:cBhvr additive="base">
                                        <p:cTn id="74" dur="500"/>
                                        <p:tgtEl>
                                          <p:spTgt spid="28"/>
                                        </p:tgtEl>
                                        <p:attrNameLst>
                                          <p:attrName>ppt_y</p:attrName>
                                        </p:attrNameLst>
                                      </p:cBhvr>
                                      <p:tavLst>
                                        <p:tav tm="0">
                                          <p:val>
                                            <p:strVal val="#ppt_y+#ppt_h*1.125000"/>
                                          </p:val>
                                        </p:tav>
                                        <p:tav tm="100000">
                                          <p:val>
                                            <p:strVal val="#ppt_y"/>
                                          </p:val>
                                        </p:tav>
                                      </p:tavLst>
                                    </p:anim>
                                    <p:animEffect transition="in" filter="wipe(up)">
                                      <p:cBhvr>
                                        <p:cTn id="75" dur="500"/>
                                        <p:tgtEl>
                                          <p:spTgt spid="28"/>
                                        </p:tgtEl>
                                      </p:cBhvr>
                                    </p:animEffect>
                                  </p:childTnLst>
                                </p:cTn>
                              </p:par>
                            </p:childTnLst>
                          </p:cTn>
                        </p:par>
                        <p:par>
                          <p:cTn id="76" fill="hold">
                            <p:stCondLst>
                              <p:cond delay="6000"/>
                            </p:stCondLst>
                            <p:childTnLst>
                              <p:par>
                                <p:cTn id="77" presetID="20" presetClass="entr" presetSubtype="0" fill="hold" grpId="0" nodeType="afterEffect">
                                  <p:stCondLst>
                                    <p:cond delay="0"/>
                                  </p:stCondLst>
                                  <p:childTnLst>
                                    <p:set>
                                      <p:cBhvr>
                                        <p:cTn id="78" dur="1" fill="hold">
                                          <p:stCondLst>
                                            <p:cond delay="0"/>
                                          </p:stCondLst>
                                        </p:cTn>
                                        <p:tgtEl>
                                          <p:spTgt spid="81"/>
                                        </p:tgtEl>
                                        <p:attrNameLst>
                                          <p:attrName>style.visibility</p:attrName>
                                        </p:attrNameLst>
                                      </p:cBhvr>
                                      <p:to>
                                        <p:strVal val="visible"/>
                                      </p:to>
                                    </p:set>
                                    <p:animEffect transition="in" filter="wedge">
                                      <p:cBhvr>
                                        <p:cTn id="79" dur="500"/>
                                        <p:tgtEl>
                                          <p:spTgt spid="81"/>
                                        </p:tgtEl>
                                      </p:cBhvr>
                                    </p:animEffect>
                                  </p:childTnLst>
                                </p:cTn>
                              </p:par>
                            </p:childTnLst>
                          </p:cTn>
                        </p:par>
                        <p:par>
                          <p:cTn id="80" fill="hold">
                            <p:stCondLst>
                              <p:cond delay="6500"/>
                            </p:stCondLst>
                            <p:childTnLst>
                              <p:par>
                                <p:cTn id="81" presetID="14" presetClass="entr" presetSubtype="10" fill="hold" grpId="0" nodeType="afterEffect">
                                  <p:stCondLst>
                                    <p:cond delay="0"/>
                                  </p:stCondLst>
                                  <p:childTnLst>
                                    <p:set>
                                      <p:cBhvr>
                                        <p:cTn id="82" dur="1" fill="hold">
                                          <p:stCondLst>
                                            <p:cond delay="0"/>
                                          </p:stCondLst>
                                        </p:cTn>
                                        <p:tgtEl>
                                          <p:spTgt spid="398"/>
                                        </p:tgtEl>
                                        <p:attrNameLst>
                                          <p:attrName>style.visibility</p:attrName>
                                        </p:attrNameLst>
                                      </p:cBhvr>
                                      <p:to>
                                        <p:strVal val="visible"/>
                                      </p:to>
                                    </p:set>
                                    <p:animEffect transition="in" filter="randombar(horizontal)">
                                      <p:cBhvr>
                                        <p:cTn id="83" dur="500"/>
                                        <p:tgtEl>
                                          <p:spTgt spid="398"/>
                                        </p:tgtEl>
                                      </p:cBhvr>
                                    </p:animEffect>
                                  </p:childTnLst>
                                </p:cTn>
                              </p:par>
                              <p:par>
                                <p:cTn id="84" presetID="12" presetClass="entr" presetSubtype="4" fill="hold" nodeType="withEffect">
                                  <p:stCondLst>
                                    <p:cond delay="0"/>
                                  </p:stCondLst>
                                  <p:childTnLst>
                                    <p:set>
                                      <p:cBhvr>
                                        <p:cTn id="85" dur="1" fill="hold">
                                          <p:stCondLst>
                                            <p:cond delay="0"/>
                                          </p:stCondLst>
                                        </p:cTn>
                                        <p:tgtEl>
                                          <p:spTgt spid="18"/>
                                        </p:tgtEl>
                                        <p:attrNameLst>
                                          <p:attrName>style.visibility</p:attrName>
                                        </p:attrNameLst>
                                      </p:cBhvr>
                                      <p:to>
                                        <p:strVal val="visible"/>
                                      </p:to>
                                    </p:set>
                                    <p:anim calcmode="lin" valueType="num">
                                      <p:cBhvr additive="base">
                                        <p:cTn id="86" dur="500"/>
                                        <p:tgtEl>
                                          <p:spTgt spid="18"/>
                                        </p:tgtEl>
                                        <p:attrNameLst>
                                          <p:attrName>ppt_y</p:attrName>
                                        </p:attrNameLst>
                                      </p:cBhvr>
                                      <p:tavLst>
                                        <p:tav tm="0">
                                          <p:val>
                                            <p:strVal val="#ppt_y+#ppt_h*1.125000"/>
                                          </p:val>
                                        </p:tav>
                                        <p:tav tm="100000">
                                          <p:val>
                                            <p:strVal val="#ppt_y"/>
                                          </p:val>
                                        </p:tav>
                                      </p:tavLst>
                                    </p:anim>
                                    <p:animEffect transition="in" filter="wipe(up)">
                                      <p:cBhvr>
                                        <p:cTn id="87" dur="500"/>
                                        <p:tgtEl>
                                          <p:spTgt spid="18"/>
                                        </p:tgtEl>
                                      </p:cBhvr>
                                    </p:animEffect>
                                  </p:childTnLst>
                                </p:cTn>
                              </p:par>
                            </p:childTnLst>
                          </p:cTn>
                        </p:par>
                        <p:par>
                          <p:cTn id="88" fill="hold">
                            <p:stCondLst>
                              <p:cond delay="7000"/>
                            </p:stCondLst>
                            <p:childTnLst>
                              <p:par>
                                <p:cTn id="89" presetID="20" presetClass="entr" presetSubtype="0" fill="hold" grpId="0" nodeType="afterEffect">
                                  <p:stCondLst>
                                    <p:cond delay="0"/>
                                  </p:stCondLst>
                                  <p:childTnLst>
                                    <p:set>
                                      <p:cBhvr>
                                        <p:cTn id="90" dur="1" fill="hold">
                                          <p:stCondLst>
                                            <p:cond delay="0"/>
                                          </p:stCondLst>
                                        </p:cTn>
                                        <p:tgtEl>
                                          <p:spTgt spid="69"/>
                                        </p:tgtEl>
                                        <p:attrNameLst>
                                          <p:attrName>style.visibility</p:attrName>
                                        </p:attrNameLst>
                                      </p:cBhvr>
                                      <p:to>
                                        <p:strVal val="visible"/>
                                      </p:to>
                                    </p:set>
                                    <p:animEffect transition="in" filter="wedge">
                                      <p:cBhvr>
                                        <p:cTn id="91" dur="500"/>
                                        <p:tgtEl>
                                          <p:spTgt spid="69"/>
                                        </p:tgtEl>
                                      </p:cBhvr>
                                    </p:animEffect>
                                  </p:childTnLst>
                                </p:cTn>
                              </p:par>
                            </p:childTnLst>
                          </p:cTn>
                        </p:par>
                        <p:par>
                          <p:cTn id="92" fill="hold">
                            <p:stCondLst>
                              <p:cond delay="7500"/>
                            </p:stCondLst>
                            <p:childTnLst>
                              <p:par>
                                <p:cTn id="93" presetID="14" presetClass="entr" presetSubtype="10"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randombar(horizontal)">
                                      <p:cBhvr>
                                        <p:cTn id="95" dur="500"/>
                                        <p:tgtEl>
                                          <p:spTgt spid="40"/>
                                        </p:tgtEl>
                                      </p:cBhvr>
                                    </p:animEffect>
                                  </p:childTnLst>
                                </p:cTn>
                              </p:par>
                              <p:par>
                                <p:cTn id="96" presetID="12" presetClass="entr" presetSubtype="4" fill="hold" nodeType="withEffect">
                                  <p:stCondLst>
                                    <p:cond delay="0"/>
                                  </p:stCondLst>
                                  <p:childTnLst>
                                    <p:set>
                                      <p:cBhvr>
                                        <p:cTn id="97" dur="1" fill="hold">
                                          <p:stCondLst>
                                            <p:cond delay="0"/>
                                          </p:stCondLst>
                                        </p:cTn>
                                        <p:tgtEl>
                                          <p:spTgt spid="15"/>
                                        </p:tgtEl>
                                        <p:attrNameLst>
                                          <p:attrName>style.visibility</p:attrName>
                                        </p:attrNameLst>
                                      </p:cBhvr>
                                      <p:to>
                                        <p:strVal val="visible"/>
                                      </p:to>
                                    </p:set>
                                    <p:anim calcmode="lin" valueType="num">
                                      <p:cBhvr additive="base">
                                        <p:cTn id="98" dur="500"/>
                                        <p:tgtEl>
                                          <p:spTgt spid="15"/>
                                        </p:tgtEl>
                                        <p:attrNameLst>
                                          <p:attrName>ppt_y</p:attrName>
                                        </p:attrNameLst>
                                      </p:cBhvr>
                                      <p:tavLst>
                                        <p:tav tm="0">
                                          <p:val>
                                            <p:strVal val="#ppt_y+#ppt_h*1.125000"/>
                                          </p:val>
                                        </p:tav>
                                        <p:tav tm="100000">
                                          <p:val>
                                            <p:strVal val="#ppt_y"/>
                                          </p:val>
                                        </p:tav>
                                      </p:tavLst>
                                    </p:anim>
                                    <p:animEffect transition="in" filter="wipe(up)">
                                      <p:cBhvr>
                                        <p:cTn id="99" dur="500"/>
                                        <p:tgtEl>
                                          <p:spTgt spid="15"/>
                                        </p:tgtEl>
                                      </p:cBhvr>
                                    </p:animEffect>
                                  </p:childTnLst>
                                </p:cTn>
                              </p:par>
                            </p:childTnLst>
                          </p:cTn>
                        </p:par>
                        <p:par>
                          <p:cTn id="100" fill="hold">
                            <p:stCondLst>
                              <p:cond delay="8000"/>
                            </p:stCondLst>
                            <p:childTnLst>
                              <p:par>
                                <p:cTn id="101" presetID="20" presetClass="entr" presetSubtype="0" fill="hold" grpId="0" nodeType="afterEffect">
                                  <p:stCondLst>
                                    <p:cond delay="0"/>
                                  </p:stCondLst>
                                  <p:childTnLst>
                                    <p:set>
                                      <p:cBhvr>
                                        <p:cTn id="102" dur="1" fill="hold">
                                          <p:stCondLst>
                                            <p:cond delay="0"/>
                                          </p:stCondLst>
                                        </p:cTn>
                                        <p:tgtEl>
                                          <p:spTgt spid="5"/>
                                        </p:tgtEl>
                                        <p:attrNameLst>
                                          <p:attrName>style.visibility</p:attrName>
                                        </p:attrNameLst>
                                      </p:cBhvr>
                                      <p:to>
                                        <p:strVal val="visible"/>
                                      </p:to>
                                    </p:set>
                                    <p:animEffect transition="in" filter="wedge">
                                      <p:cBhvr>
                                        <p:cTn id="103" dur="500"/>
                                        <p:tgtEl>
                                          <p:spTgt spid="5"/>
                                        </p:tgtEl>
                                      </p:cBhvr>
                                    </p:animEffect>
                                  </p:childTnLst>
                                </p:cTn>
                              </p:par>
                            </p:childTnLst>
                          </p:cTn>
                        </p:par>
                        <p:par>
                          <p:cTn id="104" fill="hold">
                            <p:stCondLst>
                              <p:cond delay="8500"/>
                            </p:stCondLst>
                            <p:childTnLst>
                              <p:par>
                                <p:cTn id="105" presetID="14" presetClass="entr" presetSubtype="10" fill="hold" grpId="0" nodeType="afterEffect">
                                  <p:stCondLst>
                                    <p:cond delay="0"/>
                                  </p:stCondLst>
                                  <p:childTnLst>
                                    <p:set>
                                      <p:cBhvr>
                                        <p:cTn id="106" dur="1" fill="hold">
                                          <p:stCondLst>
                                            <p:cond delay="0"/>
                                          </p:stCondLst>
                                        </p:cTn>
                                        <p:tgtEl>
                                          <p:spTgt spid="39"/>
                                        </p:tgtEl>
                                        <p:attrNameLst>
                                          <p:attrName>style.visibility</p:attrName>
                                        </p:attrNameLst>
                                      </p:cBhvr>
                                      <p:to>
                                        <p:strVal val="visible"/>
                                      </p:to>
                                    </p:set>
                                    <p:animEffect transition="in" filter="randombar(horizontal)">
                                      <p:cBhvr>
                                        <p:cTn id="107" dur="500"/>
                                        <p:tgtEl>
                                          <p:spTgt spid="39"/>
                                        </p:tgtEl>
                                      </p:cBhvr>
                                    </p:animEffect>
                                  </p:childTnLst>
                                </p:cTn>
                              </p:par>
                              <p:par>
                                <p:cTn id="108" presetID="12" presetClass="entr" presetSubtype="4" fill="hold" nodeType="withEffect">
                                  <p:stCondLst>
                                    <p:cond delay="0"/>
                                  </p:stCondLst>
                                  <p:childTnLst>
                                    <p:set>
                                      <p:cBhvr>
                                        <p:cTn id="109" dur="1" fill="hold">
                                          <p:stCondLst>
                                            <p:cond delay="0"/>
                                          </p:stCondLst>
                                        </p:cTn>
                                        <p:tgtEl>
                                          <p:spTgt spid="31"/>
                                        </p:tgtEl>
                                        <p:attrNameLst>
                                          <p:attrName>style.visibility</p:attrName>
                                        </p:attrNameLst>
                                      </p:cBhvr>
                                      <p:to>
                                        <p:strVal val="visible"/>
                                      </p:to>
                                    </p:set>
                                    <p:anim calcmode="lin" valueType="num">
                                      <p:cBhvr additive="base">
                                        <p:cTn id="110" dur="500"/>
                                        <p:tgtEl>
                                          <p:spTgt spid="31"/>
                                        </p:tgtEl>
                                        <p:attrNameLst>
                                          <p:attrName>ppt_y</p:attrName>
                                        </p:attrNameLst>
                                      </p:cBhvr>
                                      <p:tavLst>
                                        <p:tav tm="0">
                                          <p:val>
                                            <p:strVal val="#ppt_y+#ppt_h*1.125000"/>
                                          </p:val>
                                        </p:tav>
                                        <p:tav tm="100000">
                                          <p:val>
                                            <p:strVal val="#ppt_y"/>
                                          </p:val>
                                        </p:tav>
                                      </p:tavLst>
                                    </p:anim>
                                    <p:animEffect transition="in" filter="wipe(up)">
                                      <p:cBhvr>
                                        <p:cTn id="11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4" grpId="0" bldLvl="0" animBg="1"/>
      <p:bldP spid="42" grpId="0" bldLvl="0" animBg="1"/>
      <p:bldP spid="48" grpId="0" bldLvl="0" animBg="1"/>
      <p:bldP spid="63" grpId="0" bldLvl="0" animBg="1"/>
      <p:bldP spid="69" grpId="0" bldLvl="0" animBg="1"/>
      <p:bldP spid="81" grpId="0" bldLvl="0" animBg="1"/>
      <p:bldP spid="5" grpId="0" bldLvl="0" animBg="1"/>
      <p:bldP spid="27" grpId="0" bldLvl="0" animBg="1"/>
      <p:bldP spid="2050" grpId="0" bldLvl="0" animBg="1"/>
      <p:bldP spid="35" grpId="0" bldLvl="0" animBg="1"/>
      <p:bldP spid="36" grpId="0" bldLvl="0" animBg="1"/>
      <p:bldP spid="37" grpId="0" bldLvl="0" animBg="1"/>
      <p:bldP spid="39" grpId="0" bldLvl="0" animBg="1"/>
      <p:bldP spid="40" grpId="0" bldLvl="0" animBg="1"/>
      <p:bldP spid="398" grpId="0" bldLvl="0" animBg="1"/>
      <p:bldP spid="35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5" name="TextBox 23"/>
          <p:cNvSpPr txBox="1"/>
          <p:nvPr/>
        </p:nvSpPr>
        <p:spPr>
          <a:xfrm>
            <a:off x="5539105" y="2559050"/>
            <a:ext cx="5603240" cy="1371600"/>
          </a:xfrm>
          <a:prstGeom prst="rect">
            <a:avLst/>
          </a:prstGeom>
          <a:noFill/>
        </p:spPr>
        <p:txBody>
          <a:bodyPr wrap="square" rtlCol="0">
            <a:spAutoFit/>
          </a:bodyPr>
          <a:lstStyle/>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p>
          <a:p>
            <a:pPr algn="l">
              <a:lnSpc>
                <a:spcPct val="150000"/>
              </a:lnSpc>
              <a:buFont typeface="Wingdings" panose="05000000000000000000" pitchFamily="2" charset="2"/>
            </a:pPr>
            <a:r>
              <a:rPr lang="zh-CN" altLang="en-US" sz="1400">
                <a:solidFill>
                  <a:schemeClr val="tx1">
                    <a:lumMod val="65000"/>
                    <a:lumOff val="35000"/>
                  </a:schemeClr>
                </a:solidFill>
                <a:latin typeface="罗西钢笔行楷" panose="02010800040101010101" charset="-122"/>
                <a:ea typeface="罗西钢笔行楷" panose="02010800040101010101" charset="-122"/>
                <a:sym typeface="+mn-ea"/>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ea"/>
            </a:endParaRPr>
          </a:p>
        </p:txBody>
      </p:sp>
      <p:sp>
        <p:nvSpPr>
          <p:cNvPr id="6" name="TextBox 24"/>
          <p:cNvSpPr txBox="1"/>
          <p:nvPr/>
        </p:nvSpPr>
        <p:spPr>
          <a:xfrm>
            <a:off x="5539234" y="1931321"/>
            <a:ext cx="2221230" cy="335280"/>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rPr>
              <a:t>单击此处输入标题文本</a:t>
            </a:r>
          </a:p>
        </p:txBody>
      </p:sp>
      <p:cxnSp>
        <p:nvCxnSpPr>
          <p:cNvPr id="11" name="直接连接符 10"/>
          <p:cNvCxnSpPr/>
          <p:nvPr/>
        </p:nvCxnSpPr>
        <p:spPr>
          <a:xfrm>
            <a:off x="5807075" y="2465705"/>
            <a:ext cx="2056130" cy="635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对话框"/>
          <p:cNvSpPr/>
          <p:nvPr/>
        </p:nvSpPr>
        <p:spPr>
          <a:xfrm>
            <a:off x="5646420" y="4610100"/>
            <a:ext cx="428625" cy="428625"/>
          </a:xfrm>
          <a:custGeom>
            <a:avLst/>
            <a:gdLst>
              <a:gd name="connsiteX0" fmla="*/ 2228850 w 4635500"/>
              <a:gd name="connsiteY0" fmla="*/ 755650 h 4635500"/>
              <a:gd name="connsiteX1" fmla="*/ 2139950 w 4635500"/>
              <a:gd name="connsiteY1" fmla="*/ 762000 h 4635500"/>
              <a:gd name="connsiteX2" fmla="*/ 2051050 w 4635500"/>
              <a:gd name="connsiteY2" fmla="*/ 771525 h 4635500"/>
              <a:gd name="connsiteX3" fmla="*/ 1965325 w 4635500"/>
              <a:gd name="connsiteY3" fmla="*/ 784225 h 4635500"/>
              <a:gd name="connsiteX4" fmla="*/ 1882775 w 4635500"/>
              <a:gd name="connsiteY4" fmla="*/ 800100 h 4635500"/>
              <a:gd name="connsiteX5" fmla="*/ 1800225 w 4635500"/>
              <a:gd name="connsiteY5" fmla="*/ 819150 h 4635500"/>
              <a:gd name="connsiteX6" fmla="*/ 1717675 w 4635500"/>
              <a:gd name="connsiteY6" fmla="*/ 841375 h 4635500"/>
              <a:gd name="connsiteX7" fmla="*/ 1638300 w 4635500"/>
              <a:gd name="connsiteY7" fmla="*/ 866775 h 4635500"/>
              <a:gd name="connsiteX8" fmla="*/ 1562100 w 4635500"/>
              <a:gd name="connsiteY8" fmla="*/ 895350 h 4635500"/>
              <a:gd name="connsiteX9" fmla="*/ 1485900 w 4635500"/>
              <a:gd name="connsiteY9" fmla="*/ 927100 h 4635500"/>
              <a:gd name="connsiteX10" fmla="*/ 1412875 w 4635500"/>
              <a:gd name="connsiteY10" fmla="*/ 962025 h 4635500"/>
              <a:gd name="connsiteX11" fmla="*/ 1343025 w 4635500"/>
              <a:gd name="connsiteY11" fmla="*/ 1000125 h 4635500"/>
              <a:gd name="connsiteX12" fmla="*/ 1276350 w 4635500"/>
              <a:gd name="connsiteY12" fmla="*/ 1041400 h 4635500"/>
              <a:gd name="connsiteX13" fmla="*/ 1209675 w 4635500"/>
              <a:gd name="connsiteY13" fmla="*/ 1082675 h 4635500"/>
              <a:gd name="connsiteX14" fmla="*/ 1146175 w 4635500"/>
              <a:gd name="connsiteY14" fmla="*/ 1127125 h 4635500"/>
              <a:gd name="connsiteX15" fmla="*/ 1085850 w 4635500"/>
              <a:gd name="connsiteY15" fmla="*/ 1174750 h 4635500"/>
              <a:gd name="connsiteX16" fmla="*/ 1028700 w 4635500"/>
              <a:gd name="connsiteY16" fmla="*/ 1225550 h 4635500"/>
              <a:gd name="connsiteX17" fmla="*/ 971550 w 4635500"/>
              <a:gd name="connsiteY17" fmla="*/ 1276350 h 4635500"/>
              <a:gd name="connsiteX18" fmla="*/ 920750 w 4635500"/>
              <a:gd name="connsiteY18" fmla="*/ 1330325 h 4635500"/>
              <a:gd name="connsiteX19" fmla="*/ 873125 w 4635500"/>
              <a:gd name="connsiteY19" fmla="*/ 1387475 h 4635500"/>
              <a:gd name="connsiteX20" fmla="*/ 825500 w 4635500"/>
              <a:gd name="connsiteY20" fmla="*/ 1447800 h 4635500"/>
              <a:gd name="connsiteX21" fmla="*/ 784225 w 4635500"/>
              <a:gd name="connsiteY21" fmla="*/ 1504950 h 4635500"/>
              <a:gd name="connsiteX22" fmla="*/ 746125 w 4635500"/>
              <a:gd name="connsiteY22" fmla="*/ 1568450 h 4635500"/>
              <a:gd name="connsiteX23" fmla="*/ 711200 w 4635500"/>
              <a:gd name="connsiteY23" fmla="*/ 1631950 h 4635500"/>
              <a:gd name="connsiteX24" fmla="*/ 679450 w 4635500"/>
              <a:gd name="connsiteY24" fmla="*/ 1698625 h 4635500"/>
              <a:gd name="connsiteX25" fmla="*/ 654050 w 4635500"/>
              <a:gd name="connsiteY25" fmla="*/ 1765300 h 4635500"/>
              <a:gd name="connsiteX26" fmla="*/ 628650 w 4635500"/>
              <a:gd name="connsiteY26" fmla="*/ 1831975 h 4635500"/>
              <a:gd name="connsiteX27" fmla="*/ 609600 w 4635500"/>
              <a:gd name="connsiteY27" fmla="*/ 1901825 h 4635500"/>
              <a:gd name="connsiteX28" fmla="*/ 593725 w 4635500"/>
              <a:gd name="connsiteY28" fmla="*/ 1971675 h 4635500"/>
              <a:gd name="connsiteX29" fmla="*/ 584200 w 4635500"/>
              <a:gd name="connsiteY29" fmla="*/ 2044700 h 4635500"/>
              <a:gd name="connsiteX30" fmla="*/ 577850 w 4635500"/>
              <a:gd name="connsiteY30" fmla="*/ 2117725 h 4635500"/>
              <a:gd name="connsiteX31" fmla="*/ 574675 w 4635500"/>
              <a:gd name="connsiteY31" fmla="*/ 2190750 h 4635500"/>
              <a:gd name="connsiteX32" fmla="*/ 577850 w 4635500"/>
              <a:gd name="connsiteY32" fmla="*/ 2282825 h 4635500"/>
              <a:gd name="connsiteX33" fmla="*/ 587375 w 4635500"/>
              <a:gd name="connsiteY33" fmla="*/ 2374900 h 4635500"/>
              <a:gd name="connsiteX34" fmla="*/ 606425 w 4635500"/>
              <a:gd name="connsiteY34" fmla="*/ 2463800 h 4635500"/>
              <a:gd name="connsiteX35" fmla="*/ 628650 w 4635500"/>
              <a:gd name="connsiteY35" fmla="*/ 2552700 h 4635500"/>
              <a:gd name="connsiteX36" fmla="*/ 660400 w 4635500"/>
              <a:gd name="connsiteY36" fmla="*/ 2638425 h 4635500"/>
              <a:gd name="connsiteX37" fmla="*/ 698500 w 4635500"/>
              <a:gd name="connsiteY37" fmla="*/ 2720975 h 4635500"/>
              <a:gd name="connsiteX38" fmla="*/ 739775 w 4635500"/>
              <a:gd name="connsiteY38" fmla="*/ 2803525 h 4635500"/>
              <a:gd name="connsiteX39" fmla="*/ 787400 w 4635500"/>
              <a:gd name="connsiteY39" fmla="*/ 2879725 h 4635500"/>
              <a:gd name="connsiteX40" fmla="*/ 841375 w 4635500"/>
              <a:gd name="connsiteY40" fmla="*/ 2955925 h 4635500"/>
              <a:gd name="connsiteX41" fmla="*/ 901700 w 4635500"/>
              <a:gd name="connsiteY41" fmla="*/ 3028950 h 4635500"/>
              <a:gd name="connsiteX42" fmla="*/ 965200 w 4635500"/>
              <a:gd name="connsiteY42" fmla="*/ 3095625 h 4635500"/>
              <a:gd name="connsiteX43" fmla="*/ 1031875 w 4635500"/>
              <a:gd name="connsiteY43" fmla="*/ 3162300 h 4635500"/>
              <a:gd name="connsiteX44" fmla="*/ 1108075 w 4635500"/>
              <a:gd name="connsiteY44" fmla="*/ 3225800 h 4635500"/>
              <a:gd name="connsiteX45" fmla="*/ 1184275 w 4635500"/>
              <a:gd name="connsiteY45" fmla="*/ 3282950 h 4635500"/>
              <a:gd name="connsiteX46" fmla="*/ 1266825 w 4635500"/>
              <a:gd name="connsiteY46" fmla="*/ 3336925 h 4635500"/>
              <a:gd name="connsiteX47" fmla="*/ 1352550 w 4635500"/>
              <a:gd name="connsiteY47" fmla="*/ 3387725 h 4635500"/>
              <a:gd name="connsiteX48" fmla="*/ 1368425 w 4635500"/>
              <a:gd name="connsiteY48" fmla="*/ 3403600 h 4635500"/>
              <a:gd name="connsiteX49" fmla="*/ 1381125 w 4635500"/>
              <a:gd name="connsiteY49" fmla="*/ 3422650 h 4635500"/>
              <a:gd name="connsiteX50" fmla="*/ 1397000 w 4635500"/>
              <a:gd name="connsiteY50" fmla="*/ 3444875 h 4635500"/>
              <a:gd name="connsiteX51" fmla="*/ 1406525 w 4635500"/>
              <a:gd name="connsiteY51" fmla="*/ 3473450 h 4635500"/>
              <a:gd name="connsiteX52" fmla="*/ 1409700 w 4635500"/>
              <a:gd name="connsiteY52" fmla="*/ 3489325 h 4635500"/>
              <a:gd name="connsiteX53" fmla="*/ 1412875 w 4635500"/>
              <a:gd name="connsiteY53" fmla="*/ 3505200 h 4635500"/>
              <a:gd name="connsiteX54" fmla="*/ 1409700 w 4635500"/>
              <a:gd name="connsiteY54" fmla="*/ 3524250 h 4635500"/>
              <a:gd name="connsiteX55" fmla="*/ 1406525 w 4635500"/>
              <a:gd name="connsiteY55" fmla="*/ 3543300 h 4635500"/>
              <a:gd name="connsiteX56" fmla="*/ 1397000 w 4635500"/>
              <a:gd name="connsiteY56" fmla="*/ 3562350 h 4635500"/>
              <a:gd name="connsiteX57" fmla="*/ 1387475 w 4635500"/>
              <a:gd name="connsiteY57" fmla="*/ 3581400 h 4635500"/>
              <a:gd name="connsiteX58" fmla="*/ 1327150 w 4635500"/>
              <a:gd name="connsiteY58" fmla="*/ 3663950 h 4635500"/>
              <a:gd name="connsiteX59" fmla="*/ 1260475 w 4635500"/>
              <a:gd name="connsiteY59" fmla="*/ 3743325 h 4635500"/>
              <a:gd name="connsiteX60" fmla="*/ 1190625 w 4635500"/>
              <a:gd name="connsiteY60" fmla="*/ 3825875 h 4635500"/>
              <a:gd name="connsiteX61" fmla="*/ 1184275 w 4635500"/>
              <a:gd name="connsiteY61" fmla="*/ 3838575 h 4635500"/>
              <a:gd name="connsiteX62" fmla="*/ 1177925 w 4635500"/>
              <a:gd name="connsiteY62" fmla="*/ 3848100 h 4635500"/>
              <a:gd name="connsiteX63" fmla="*/ 1174750 w 4635500"/>
              <a:gd name="connsiteY63" fmla="*/ 3857625 h 4635500"/>
              <a:gd name="connsiteX64" fmla="*/ 1177925 w 4635500"/>
              <a:gd name="connsiteY64" fmla="*/ 3867150 h 4635500"/>
              <a:gd name="connsiteX65" fmla="*/ 1181100 w 4635500"/>
              <a:gd name="connsiteY65" fmla="*/ 3870325 h 4635500"/>
              <a:gd name="connsiteX66" fmla="*/ 1184275 w 4635500"/>
              <a:gd name="connsiteY66" fmla="*/ 3876675 h 4635500"/>
              <a:gd name="connsiteX67" fmla="*/ 1203325 w 4635500"/>
              <a:gd name="connsiteY67" fmla="*/ 3879850 h 4635500"/>
              <a:gd name="connsiteX68" fmla="*/ 1231900 w 4635500"/>
              <a:gd name="connsiteY68" fmla="*/ 3876675 h 4635500"/>
              <a:gd name="connsiteX69" fmla="*/ 1270000 w 4635500"/>
              <a:gd name="connsiteY69" fmla="*/ 3867150 h 4635500"/>
              <a:gd name="connsiteX70" fmla="*/ 1314450 w 4635500"/>
              <a:gd name="connsiteY70" fmla="*/ 3854450 h 4635500"/>
              <a:gd name="connsiteX71" fmla="*/ 1374775 w 4635500"/>
              <a:gd name="connsiteY71" fmla="*/ 3832225 h 4635500"/>
              <a:gd name="connsiteX72" fmla="*/ 1447800 w 4635500"/>
              <a:gd name="connsiteY72" fmla="*/ 3800475 h 4635500"/>
              <a:gd name="connsiteX73" fmla="*/ 1533525 w 4635500"/>
              <a:gd name="connsiteY73" fmla="*/ 3756025 h 4635500"/>
              <a:gd name="connsiteX74" fmla="*/ 1631950 w 4635500"/>
              <a:gd name="connsiteY74" fmla="*/ 3702050 h 4635500"/>
              <a:gd name="connsiteX75" fmla="*/ 1682750 w 4635500"/>
              <a:gd name="connsiteY75" fmla="*/ 3670300 h 4635500"/>
              <a:gd name="connsiteX76" fmla="*/ 1736725 w 4635500"/>
              <a:gd name="connsiteY76" fmla="*/ 3632200 h 4635500"/>
              <a:gd name="connsiteX77" fmla="*/ 1752600 w 4635500"/>
              <a:gd name="connsiteY77" fmla="*/ 3625850 h 4635500"/>
              <a:gd name="connsiteX78" fmla="*/ 1771650 w 4635500"/>
              <a:gd name="connsiteY78" fmla="*/ 3616325 h 4635500"/>
              <a:gd name="connsiteX79" fmla="*/ 1800225 w 4635500"/>
              <a:gd name="connsiteY79" fmla="*/ 3606800 h 4635500"/>
              <a:gd name="connsiteX80" fmla="*/ 1838325 w 4635500"/>
              <a:gd name="connsiteY80" fmla="*/ 3600450 h 4635500"/>
              <a:gd name="connsiteX81" fmla="*/ 1882775 w 4635500"/>
              <a:gd name="connsiteY81" fmla="*/ 3597275 h 4635500"/>
              <a:gd name="connsiteX82" fmla="*/ 1936750 w 4635500"/>
              <a:gd name="connsiteY82" fmla="*/ 3597275 h 4635500"/>
              <a:gd name="connsiteX83" fmla="*/ 1997075 w 4635500"/>
              <a:gd name="connsiteY83" fmla="*/ 3603625 h 4635500"/>
              <a:gd name="connsiteX84" fmla="*/ 2076450 w 4635500"/>
              <a:gd name="connsiteY84" fmla="*/ 3613150 h 4635500"/>
              <a:gd name="connsiteX85" fmla="*/ 2155825 w 4635500"/>
              <a:gd name="connsiteY85" fmla="*/ 3622675 h 4635500"/>
              <a:gd name="connsiteX86" fmla="*/ 2235200 w 4635500"/>
              <a:gd name="connsiteY86" fmla="*/ 3625850 h 4635500"/>
              <a:gd name="connsiteX87" fmla="*/ 2317750 w 4635500"/>
              <a:gd name="connsiteY87" fmla="*/ 3629025 h 4635500"/>
              <a:gd name="connsiteX88" fmla="*/ 2406650 w 4635500"/>
              <a:gd name="connsiteY88" fmla="*/ 3625850 h 4635500"/>
              <a:gd name="connsiteX89" fmla="*/ 2495550 w 4635500"/>
              <a:gd name="connsiteY89" fmla="*/ 3619500 h 4635500"/>
              <a:gd name="connsiteX90" fmla="*/ 2584450 w 4635500"/>
              <a:gd name="connsiteY90" fmla="*/ 3613150 h 4635500"/>
              <a:gd name="connsiteX91" fmla="*/ 2670175 w 4635500"/>
              <a:gd name="connsiteY91" fmla="*/ 3600450 h 4635500"/>
              <a:gd name="connsiteX92" fmla="*/ 2752725 w 4635500"/>
              <a:gd name="connsiteY92" fmla="*/ 3584575 h 4635500"/>
              <a:gd name="connsiteX93" fmla="*/ 2835275 w 4635500"/>
              <a:gd name="connsiteY93" fmla="*/ 3562350 h 4635500"/>
              <a:gd name="connsiteX94" fmla="*/ 2917825 w 4635500"/>
              <a:gd name="connsiteY94" fmla="*/ 3540125 h 4635500"/>
              <a:gd name="connsiteX95" fmla="*/ 2997200 w 4635500"/>
              <a:gd name="connsiteY95" fmla="*/ 3514725 h 4635500"/>
              <a:gd name="connsiteX96" fmla="*/ 3073400 w 4635500"/>
              <a:gd name="connsiteY96" fmla="*/ 3486150 h 4635500"/>
              <a:gd name="connsiteX97" fmla="*/ 3149600 w 4635500"/>
              <a:gd name="connsiteY97" fmla="*/ 3454400 h 4635500"/>
              <a:gd name="connsiteX98" fmla="*/ 3222625 w 4635500"/>
              <a:gd name="connsiteY98" fmla="*/ 3419475 h 4635500"/>
              <a:gd name="connsiteX99" fmla="*/ 3292475 w 4635500"/>
              <a:gd name="connsiteY99" fmla="*/ 3381375 h 4635500"/>
              <a:gd name="connsiteX100" fmla="*/ 3362325 w 4635500"/>
              <a:gd name="connsiteY100" fmla="*/ 3343275 h 4635500"/>
              <a:gd name="connsiteX101" fmla="*/ 3425825 w 4635500"/>
              <a:gd name="connsiteY101" fmla="*/ 3298825 h 4635500"/>
              <a:gd name="connsiteX102" fmla="*/ 3489325 w 4635500"/>
              <a:gd name="connsiteY102" fmla="*/ 3254375 h 4635500"/>
              <a:gd name="connsiteX103" fmla="*/ 3549650 w 4635500"/>
              <a:gd name="connsiteY103" fmla="*/ 3206750 h 4635500"/>
              <a:gd name="connsiteX104" fmla="*/ 3609975 w 4635500"/>
              <a:gd name="connsiteY104" fmla="*/ 3155950 h 4635500"/>
              <a:gd name="connsiteX105" fmla="*/ 3663950 w 4635500"/>
              <a:gd name="connsiteY105" fmla="*/ 3105150 h 4635500"/>
              <a:gd name="connsiteX106" fmla="*/ 3714750 w 4635500"/>
              <a:gd name="connsiteY106" fmla="*/ 3051175 h 4635500"/>
              <a:gd name="connsiteX107" fmla="*/ 3762375 w 4635500"/>
              <a:gd name="connsiteY107" fmla="*/ 2994025 h 4635500"/>
              <a:gd name="connsiteX108" fmla="*/ 3810000 w 4635500"/>
              <a:gd name="connsiteY108" fmla="*/ 2936875 h 4635500"/>
              <a:gd name="connsiteX109" fmla="*/ 3851275 w 4635500"/>
              <a:gd name="connsiteY109" fmla="*/ 2876550 h 4635500"/>
              <a:gd name="connsiteX110" fmla="*/ 3889375 w 4635500"/>
              <a:gd name="connsiteY110" fmla="*/ 2813050 h 4635500"/>
              <a:gd name="connsiteX111" fmla="*/ 3924300 w 4635500"/>
              <a:gd name="connsiteY111" fmla="*/ 2749550 h 4635500"/>
              <a:gd name="connsiteX112" fmla="*/ 3956050 w 4635500"/>
              <a:gd name="connsiteY112" fmla="*/ 2686050 h 4635500"/>
              <a:gd name="connsiteX113" fmla="*/ 3984625 w 4635500"/>
              <a:gd name="connsiteY113" fmla="*/ 2619375 h 4635500"/>
              <a:gd name="connsiteX114" fmla="*/ 4006850 w 4635500"/>
              <a:gd name="connsiteY114" fmla="*/ 2549525 h 4635500"/>
              <a:gd name="connsiteX115" fmla="*/ 4025900 w 4635500"/>
              <a:gd name="connsiteY115" fmla="*/ 2479675 h 4635500"/>
              <a:gd name="connsiteX116" fmla="*/ 4041775 w 4635500"/>
              <a:gd name="connsiteY116" fmla="*/ 2409825 h 4635500"/>
              <a:gd name="connsiteX117" fmla="*/ 4051300 w 4635500"/>
              <a:gd name="connsiteY117" fmla="*/ 2336800 h 4635500"/>
              <a:gd name="connsiteX118" fmla="*/ 4060825 w 4635500"/>
              <a:gd name="connsiteY118" fmla="*/ 2263775 h 4635500"/>
              <a:gd name="connsiteX119" fmla="*/ 4060825 w 4635500"/>
              <a:gd name="connsiteY119" fmla="*/ 2190750 h 4635500"/>
              <a:gd name="connsiteX120" fmla="*/ 4060825 w 4635500"/>
              <a:gd name="connsiteY120" fmla="*/ 2117725 h 4635500"/>
              <a:gd name="connsiteX121" fmla="*/ 4051300 w 4635500"/>
              <a:gd name="connsiteY121" fmla="*/ 2044700 h 4635500"/>
              <a:gd name="connsiteX122" fmla="*/ 4041775 w 4635500"/>
              <a:gd name="connsiteY122" fmla="*/ 1971675 h 4635500"/>
              <a:gd name="connsiteX123" fmla="*/ 4025900 w 4635500"/>
              <a:gd name="connsiteY123" fmla="*/ 1901825 h 4635500"/>
              <a:gd name="connsiteX124" fmla="*/ 4006850 w 4635500"/>
              <a:gd name="connsiteY124" fmla="*/ 1831975 h 4635500"/>
              <a:gd name="connsiteX125" fmla="*/ 3984625 w 4635500"/>
              <a:gd name="connsiteY125" fmla="*/ 1765300 h 4635500"/>
              <a:gd name="connsiteX126" fmla="*/ 3956050 w 4635500"/>
              <a:gd name="connsiteY126" fmla="*/ 1698625 h 4635500"/>
              <a:gd name="connsiteX127" fmla="*/ 3924300 w 4635500"/>
              <a:gd name="connsiteY127" fmla="*/ 1631950 h 4635500"/>
              <a:gd name="connsiteX128" fmla="*/ 3889375 w 4635500"/>
              <a:gd name="connsiteY128" fmla="*/ 1568450 h 4635500"/>
              <a:gd name="connsiteX129" fmla="*/ 3851275 w 4635500"/>
              <a:gd name="connsiteY129" fmla="*/ 1504950 h 4635500"/>
              <a:gd name="connsiteX130" fmla="*/ 3810000 w 4635500"/>
              <a:gd name="connsiteY130" fmla="*/ 1447800 h 4635500"/>
              <a:gd name="connsiteX131" fmla="*/ 3762375 w 4635500"/>
              <a:gd name="connsiteY131" fmla="*/ 1387475 h 4635500"/>
              <a:gd name="connsiteX132" fmla="*/ 3714750 w 4635500"/>
              <a:gd name="connsiteY132" fmla="*/ 1330325 h 4635500"/>
              <a:gd name="connsiteX133" fmla="*/ 3663950 w 4635500"/>
              <a:gd name="connsiteY133" fmla="*/ 1276350 h 4635500"/>
              <a:gd name="connsiteX134" fmla="*/ 3609975 w 4635500"/>
              <a:gd name="connsiteY134" fmla="*/ 1225550 h 4635500"/>
              <a:gd name="connsiteX135" fmla="*/ 3549650 w 4635500"/>
              <a:gd name="connsiteY135" fmla="*/ 1174750 h 4635500"/>
              <a:gd name="connsiteX136" fmla="*/ 3489325 w 4635500"/>
              <a:gd name="connsiteY136" fmla="*/ 1127125 h 4635500"/>
              <a:gd name="connsiteX137" fmla="*/ 3425825 w 4635500"/>
              <a:gd name="connsiteY137" fmla="*/ 1082675 h 4635500"/>
              <a:gd name="connsiteX138" fmla="*/ 3362325 w 4635500"/>
              <a:gd name="connsiteY138" fmla="*/ 1041400 h 4635500"/>
              <a:gd name="connsiteX139" fmla="*/ 3292475 w 4635500"/>
              <a:gd name="connsiteY139" fmla="*/ 1000125 h 4635500"/>
              <a:gd name="connsiteX140" fmla="*/ 3222625 w 4635500"/>
              <a:gd name="connsiteY140" fmla="*/ 962025 h 4635500"/>
              <a:gd name="connsiteX141" fmla="*/ 3149600 w 4635500"/>
              <a:gd name="connsiteY141" fmla="*/ 927100 h 4635500"/>
              <a:gd name="connsiteX142" fmla="*/ 3073400 w 4635500"/>
              <a:gd name="connsiteY142" fmla="*/ 895350 h 4635500"/>
              <a:gd name="connsiteX143" fmla="*/ 2997200 w 4635500"/>
              <a:gd name="connsiteY143" fmla="*/ 866775 h 4635500"/>
              <a:gd name="connsiteX144" fmla="*/ 2917825 w 4635500"/>
              <a:gd name="connsiteY144" fmla="*/ 841375 h 4635500"/>
              <a:gd name="connsiteX145" fmla="*/ 2835275 w 4635500"/>
              <a:gd name="connsiteY145" fmla="*/ 819150 h 4635500"/>
              <a:gd name="connsiteX146" fmla="*/ 2752725 w 4635500"/>
              <a:gd name="connsiteY146" fmla="*/ 800100 h 4635500"/>
              <a:gd name="connsiteX147" fmla="*/ 2670175 w 4635500"/>
              <a:gd name="connsiteY147" fmla="*/ 784225 h 4635500"/>
              <a:gd name="connsiteX148" fmla="*/ 2584450 w 4635500"/>
              <a:gd name="connsiteY148" fmla="*/ 771525 h 4635500"/>
              <a:gd name="connsiteX149" fmla="*/ 2495550 w 4635500"/>
              <a:gd name="connsiteY149" fmla="*/ 762000 h 4635500"/>
              <a:gd name="connsiteX150" fmla="*/ 2406650 w 4635500"/>
              <a:gd name="connsiteY150" fmla="*/ 755650 h 4635500"/>
              <a:gd name="connsiteX151" fmla="*/ 2317750 w 4635500"/>
              <a:gd name="connsiteY151" fmla="*/ 755650 h 4635500"/>
              <a:gd name="connsiteX152" fmla="*/ 990328 w 4635500"/>
              <a:gd name="connsiteY152" fmla="*/ 0 h 4635500"/>
              <a:gd name="connsiteX153" fmla="*/ 3645172 w 4635500"/>
              <a:gd name="connsiteY153" fmla="*/ 0 h 4635500"/>
              <a:gd name="connsiteX154" fmla="*/ 4635500 w 4635500"/>
              <a:gd name="connsiteY154" fmla="*/ 990328 h 4635500"/>
              <a:gd name="connsiteX155" fmla="*/ 4635500 w 4635500"/>
              <a:gd name="connsiteY155" fmla="*/ 3645172 h 4635500"/>
              <a:gd name="connsiteX156" fmla="*/ 3645172 w 4635500"/>
              <a:gd name="connsiteY156" fmla="*/ 4635500 h 4635500"/>
              <a:gd name="connsiteX157" fmla="*/ 990328 w 4635500"/>
              <a:gd name="connsiteY157" fmla="*/ 4635500 h 4635500"/>
              <a:gd name="connsiteX158" fmla="*/ 0 w 4635500"/>
              <a:gd name="connsiteY158" fmla="*/ 3645172 h 4635500"/>
              <a:gd name="connsiteX159" fmla="*/ 0 w 4635500"/>
              <a:gd name="connsiteY159" fmla="*/ 990328 h 4635500"/>
              <a:gd name="connsiteX160" fmla="*/ 990328 w 4635500"/>
              <a:gd name="connsiteY160" fmla="*/ 0 h 4635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4635500" h="4635500">
                <a:moveTo>
                  <a:pt x="2228850" y="755650"/>
                </a:moveTo>
                <a:lnTo>
                  <a:pt x="2139950" y="762000"/>
                </a:lnTo>
                <a:lnTo>
                  <a:pt x="2051050" y="771525"/>
                </a:lnTo>
                <a:lnTo>
                  <a:pt x="1965325" y="784225"/>
                </a:lnTo>
                <a:lnTo>
                  <a:pt x="1882775" y="800100"/>
                </a:lnTo>
                <a:lnTo>
                  <a:pt x="1800225" y="819150"/>
                </a:lnTo>
                <a:lnTo>
                  <a:pt x="1717675" y="841375"/>
                </a:lnTo>
                <a:lnTo>
                  <a:pt x="1638300" y="866775"/>
                </a:lnTo>
                <a:lnTo>
                  <a:pt x="1562100" y="895350"/>
                </a:lnTo>
                <a:lnTo>
                  <a:pt x="1485900" y="927100"/>
                </a:lnTo>
                <a:lnTo>
                  <a:pt x="1412875" y="962025"/>
                </a:lnTo>
                <a:lnTo>
                  <a:pt x="1343025" y="1000125"/>
                </a:lnTo>
                <a:lnTo>
                  <a:pt x="1276350" y="1041400"/>
                </a:lnTo>
                <a:lnTo>
                  <a:pt x="1209675" y="1082675"/>
                </a:lnTo>
                <a:lnTo>
                  <a:pt x="1146175" y="1127125"/>
                </a:lnTo>
                <a:lnTo>
                  <a:pt x="1085850" y="1174750"/>
                </a:lnTo>
                <a:lnTo>
                  <a:pt x="1028700" y="1225550"/>
                </a:lnTo>
                <a:lnTo>
                  <a:pt x="971550" y="1276350"/>
                </a:lnTo>
                <a:lnTo>
                  <a:pt x="920750" y="1330325"/>
                </a:lnTo>
                <a:lnTo>
                  <a:pt x="873125" y="1387475"/>
                </a:lnTo>
                <a:lnTo>
                  <a:pt x="825500" y="1447800"/>
                </a:lnTo>
                <a:lnTo>
                  <a:pt x="784225" y="1504950"/>
                </a:lnTo>
                <a:lnTo>
                  <a:pt x="746125" y="1568450"/>
                </a:lnTo>
                <a:lnTo>
                  <a:pt x="711200" y="1631950"/>
                </a:lnTo>
                <a:lnTo>
                  <a:pt x="679450" y="1698625"/>
                </a:lnTo>
                <a:lnTo>
                  <a:pt x="654050" y="1765300"/>
                </a:lnTo>
                <a:lnTo>
                  <a:pt x="628650" y="1831975"/>
                </a:lnTo>
                <a:lnTo>
                  <a:pt x="609600" y="1901825"/>
                </a:lnTo>
                <a:lnTo>
                  <a:pt x="593725" y="1971675"/>
                </a:lnTo>
                <a:lnTo>
                  <a:pt x="584200" y="2044700"/>
                </a:lnTo>
                <a:lnTo>
                  <a:pt x="577850" y="2117725"/>
                </a:lnTo>
                <a:lnTo>
                  <a:pt x="574675" y="2190750"/>
                </a:lnTo>
                <a:lnTo>
                  <a:pt x="577850" y="2282825"/>
                </a:lnTo>
                <a:lnTo>
                  <a:pt x="587375" y="2374900"/>
                </a:lnTo>
                <a:lnTo>
                  <a:pt x="606425" y="2463800"/>
                </a:lnTo>
                <a:lnTo>
                  <a:pt x="628650" y="2552700"/>
                </a:lnTo>
                <a:lnTo>
                  <a:pt x="660400" y="2638425"/>
                </a:lnTo>
                <a:lnTo>
                  <a:pt x="698500" y="2720975"/>
                </a:lnTo>
                <a:lnTo>
                  <a:pt x="739775" y="2803525"/>
                </a:lnTo>
                <a:lnTo>
                  <a:pt x="787400" y="2879725"/>
                </a:lnTo>
                <a:lnTo>
                  <a:pt x="841375" y="2955925"/>
                </a:lnTo>
                <a:lnTo>
                  <a:pt x="901700" y="3028950"/>
                </a:lnTo>
                <a:lnTo>
                  <a:pt x="965200" y="3095625"/>
                </a:lnTo>
                <a:lnTo>
                  <a:pt x="1031875" y="3162300"/>
                </a:lnTo>
                <a:lnTo>
                  <a:pt x="1108075" y="3225800"/>
                </a:lnTo>
                <a:lnTo>
                  <a:pt x="1184275" y="3282950"/>
                </a:lnTo>
                <a:lnTo>
                  <a:pt x="1266825" y="3336925"/>
                </a:lnTo>
                <a:lnTo>
                  <a:pt x="1352550" y="3387725"/>
                </a:lnTo>
                <a:lnTo>
                  <a:pt x="1368425" y="3403600"/>
                </a:lnTo>
                <a:lnTo>
                  <a:pt x="1381125" y="3422650"/>
                </a:lnTo>
                <a:lnTo>
                  <a:pt x="1397000" y="3444875"/>
                </a:lnTo>
                <a:lnTo>
                  <a:pt x="1406525" y="3473450"/>
                </a:lnTo>
                <a:lnTo>
                  <a:pt x="1409700" y="3489325"/>
                </a:lnTo>
                <a:lnTo>
                  <a:pt x="1412875" y="3505200"/>
                </a:lnTo>
                <a:lnTo>
                  <a:pt x="1409700" y="3524250"/>
                </a:lnTo>
                <a:lnTo>
                  <a:pt x="1406525" y="3543300"/>
                </a:lnTo>
                <a:lnTo>
                  <a:pt x="1397000" y="3562350"/>
                </a:lnTo>
                <a:lnTo>
                  <a:pt x="1387475" y="3581400"/>
                </a:lnTo>
                <a:lnTo>
                  <a:pt x="1327150" y="3663950"/>
                </a:lnTo>
                <a:lnTo>
                  <a:pt x="1260475" y="3743325"/>
                </a:lnTo>
                <a:lnTo>
                  <a:pt x="1190625" y="3825875"/>
                </a:lnTo>
                <a:lnTo>
                  <a:pt x="1184275" y="3838575"/>
                </a:lnTo>
                <a:lnTo>
                  <a:pt x="1177925" y="3848100"/>
                </a:lnTo>
                <a:lnTo>
                  <a:pt x="1174750" y="3857625"/>
                </a:lnTo>
                <a:lnTo>
                  <a:pt x="1177925" y="3867150"/>
                </a:lnTo>
                <a:lnTo>
                  <a:pt x="1181100" y="3870325"/>
                </a:lnTo>
                <a:lnTo>
                  <a:pt x="1184275" y="3876675"/>
                </a:lnTo>
                <a:lnTo>
                  <a:pt x="1203325" y="3879850"/>
                </a:lnTo>
                <a:lnTo>
                  <a:pt x="1231900" y="3876675"/>
                </a:lnTo>
                <a:lnTo>
                  <a:pt x="1270000" y="3867150"/>
                </a:lnTo>
                <a:lnTo>
                  <a:pt x="1314450" y="3854450"/>
                </a:lnTo>
                <a:lnTo>
                  <a:pt x="1374775" y="3832225"/>
                </a:lnTo>
                <a:lnTo>
                  <a:pt x="1447800" y="3800475"/>
                </a:lnTo>
                <a:lnTo>
                  <a:pt x="1533525" y="3756025"/>
                </a:lnTo>
                <a:lnTo>
                  <a:pt x="1631950" y="3702050"/>
                </a:lnTo>
                <a:lnTo>
                  <a:pt x="1682750" y="3670300"/>
                </a:lnTo>
                <a:lnTo>
                  <a:pt x="1736725" y="3632200"/>
                </a:lnTo>
                <a:lnTo>
                  <a:pt x="1752600" y="3625850"/>
                </a:lnTo>
                <a:lnTo>
                  <a:pt x="1771650" y="3616325"/>
                </a:lnTo>
                <a:lnTo>
                  <a:pt x="1800225" y="3606800"/>
                </a:lnTo>
                <a:lnTo>
                  <a:pt x="1838325" y="3600450"/>
                </a:lnTo>
                <a:lnTo>
                  <a:pt x="1882775" y="3597275"/>
                </a:lnTo>
                <a:lnTo>
                  <a:pt x="1936750" y="3597275"/>
                </a:lnTo>
                <a:lnTo>
                  <a:pt x="1997075" y="3603625"/>
                </a:lnTo>
                <a:lnTo>
                  <a:pt x="2076450" y="3613150"/>
                </a:lnTo>
                <a:lnTo>
                  <a:pt x="2155825" y="3622675"/>
                </a:lnTo>
                <a:lnTo>
                  <a:pt x="2235200" y="3625850"/>
                </a:lnTo>
                <a:lnTo>
                  <a:pt x="2317750" y="3629025"/>
                </a:lnTo>
                <a:lnTo>
                  <a:pt x="2406650" y="3625850"/>
                </a:lnTo>
                <a:lnTo>
                  <a:pt x="2495550" y="3619500"/>
                </a:lnTo>
                <a:lnTo>
                  <a:pt x="2584450" y="3613150"/>
                </a:lnTo>
                <a:lnTo>
                  <a:pt x="2670175" y="3600450"/>
                </a:lnTo>
                <a:lnTo>
                  <a:pt x="2752725" y="3584575"/>
                </a:lnTo>
                <a:lnTo>
                  <a:pt x="2835275" y="3562350"/>
                </a:lnTo>
                <a:lnTo>
                  <a:pt x="2917825" y="3540125"/>
                </a:lnTo>
                <a:lnTo>
                  <a:pt x="2997200" y="3514725"/>
                </a:lnTo>
                <a:lnTo>
                  <a:pt x="3073400" y="3486150"/>
                </a:lnTo>
                <a:lnTo>
                  <a:pt x="3149600" y="3454400"/>
                </a:lnTo>
                <a:lnTo>
                  <a:pt x="3222625" y="3419475"/>
                </a:lnTo>
                <a:lnTo>
                  <a:pt x="3292475" y="3381375"/>
                </a:lnTo>
                <a:lnTo>
                  <a:pt x="3362325" y="3343275"/>
                </a:lnTo>
                <a:lnTo>
                  <a:pt x="3425825" y="3298825"/>
                </a:lnTo>
                <a:lnTo>
                  <a:pt x="3489325" y="3254375"/>
                </a:lnTo>
                <a:lnTo>
                  <a:pt x="3549650" y="3206750"/>
                </a:lnTo>
                <a:lnTo>
                  <a:pt x="3609975" y="3155950"/>
                </a:lnTo>
                <a:lnTo>
                  <a:pt x="3663950" y="3105150"/>
                </a:lnTo>
                <a:lnTo>
                  <a:pt x="3714750" y="3051175"/>
                </a:lnTo>
                <a:lnTo>
                  <a:pt x="3762375" y="2994025"/>
                </a:lnTo>
                <a:lnTo>
                  <a:pt x="3810000" y="2936875"/>
                </a:lnTo>
                <a:lnTo>
                  <a:pt x="3851275" y="2876550"/>
                </a:lnTo>
                <a:lnTo>
                  <a:pt x="3889375" y="2813050"/>
                </a:lnTo>
                <a:lnTo>
                  <a:pt x="3924300" y="2749550"/>
                </a:lnTo>
                <a:lnTo>
                  <a:pt x="3956050" y="2686050"/>
                </a:lnTo>
                <a:lnTo>
                  <a:pt x="3984625" y="2619375"/>
                </a:lnTo>
                <a:lnTo>
                  <a:pt x="4006850" y="2549525"/>
                </a:lnTo>
                <a:lnTo>
                  <a:pt x="4025900" y="2479675"/>
                </a:lnTo>
                <a:lnTo>
                  <a:pt x="4041775" y="2409825"/>
                </a:lnTo>
                <a:lnTo>
                  <a:pt x="4051300" y="2336800"/>
                </a:lnTo>
                <a:lnTo>
                  <a:pt x="4060825" y="2263775"/>
                </a:lnTo>
                <a:lnTo>
                  <a:pt x="4060825" y="2190750"/>
                </a:lnTo>
                <a:lnTo>
                  <a:pt x="4060825" y="2117725"/>
                </a:lnTo>
                <a:lnTo>
                  <a:pt x="4051300" y="2044700"/>
                </a:lnTo>
                <a:lnTo>
                  <a:pt x="4041775" y="1971675"/>
                </a:lnTo>
                <a:lnTo>
                  <a:pt x="4025900" y="1901825"/>
                </a:lnTo>
                <a:lnTo>
                  <a:pt x="4006850" y="1831975"/>
                </a:lnTo>
                <a:lnTo>
                  <a:pt x="3984625" y="1765300"/>
                </a:lnTo>
                <a:lnTo>
                  <a:pt x="3956050" y="1698625"/>
                </a:lnTo>
                <a:lnTo>
                  <a:pt x="3924300" y="1631950"/>
                </a:lnTo>
                <a:lnTo>
                  <a:pt x="3889375" y="1568450"/>
                </a:lnTo>
                <a:lnTo>
                  <a:pt x="3851275" y="1504950"/>
                </a:lnTo>
                <a:lnTo>
                  <a:pt x="3810000" y="1447800"/>
                </a:lnTo>
                <a:lnTo>
                  <a:pt x="3762375" y="1387475"/>
                </a:lnTo>
                <a:lnTo>
                  <a:pt x="3714750" y="1330325"/>
                </a:lnTo>
                <a:lnTo>
                  <a:pt x="3663950" y="1276350"/>
                </a:lnTo>
                <a:lnTo>
                  <a:pt x="3609975" y="1225550"/>
                </a:lnTo>
                <a:lnTo>
                  <a:pt x="3549650" y="1174750"/>
                </a:lnTo>
                <a:lnTo>
                  <a:pt x="3489325" y="1127125"/>
                </a:lnTo>
                <a:lnTo>
                  <a:pt x="3425825" y="1082675"/>
                </a:lnTo>
                <a:lnTo>
                  <a:pt x="3362325" y="1041400"/>
                </a:lnTo>
                <a:lnTo>
                  <a:pt x="3292475" y="1000125"/>
                </a:lnTo>
                <a:lnTo>
                  <a:pt x="3222625" y="962025"/>
                </a:lnTo>
                <a:lnTo>
                  <a:pt x="3149600" y="927100"/>
                </a:lnTo>
                <a:lnTo>
                  <a:pt x="3073400" y="895350"/>
                </a:lnTo>
                <a:lnTo>
                  <a:pt x="2997200" y="866775"/>
                </a:lnTo>
                <a:lnTo>
                  <a:pt x="2917825" y="841375"/>
                </a:lnTo>
                <a:lnTo>
                  <a:pt x="2835275" y="819150"/>
                </a:lnTo>
                <a:lnTo>
                  <a:pt x="2752725" y="800100"/>
                </a:lnTo>
                <a:lnTo>
                  <a:pt x="2670175" y="784225"/>
                </a:lnTo>
                <a:lnTo>
                  <a:pt x="2584450" y="771525"/>
                </a:lnTo>
                <a:lnTo>
                  <a:pt x="2495550" y="762000"/>
                </a:lnTo>
                <a:lnTo>
                  <a:pt x="2406650" y="755650"/>
                </a:lnTo>
                <a:lnTo>
                  <a:pt x="2317750" y="755650"/>
                </a:lnTo>
                <a:close/>
                <a:moveTo>
                  <a:pt x="990328" y="0"/>
                </a:moveTo>
                <a:lnTo>
                  <a:pt x="3645172" y="0"/>
                </a:lnTo>
                <a:cubicBezTo>
                  <a:pt x="4192115" y="0"/>
                  <a:pt x="4635500" y="443385"/>
                  <a:pt x="4635500" y="990328"/>
                </a:cubicBezTo>
                <a:lnTo>
                  <a:pt x="4635500" y="3645172"/>
                </a:lnTo>
                <a:cubicBezTo>
                  <a:pt x="4635500" y="4192115"/>
                  <a:pt x="4192115" y="4635500"/>
                  <a:pt x="3645172" y="4635500"/>
                </a:cubicBezTo>
                <a:lnTo>
                  <a:pt x="990328" y="4635500"/>
                </a:lnTo>
                <a:cubicBezTo>
                  <a:pt x="443385" y="4635500"/>
                  <a:pt x="0" y="4192115"/>
                  <a:pt x="0" y="3645172"/>
                </a:cubicBezTo>
                <a:lnTo>
                  <a:pt x="0" y="990328"/>
                </a:lnTo>
                <a:cubicBezTo>
                  <a:pt x="0" y="443385"/>
                  <a:pt x="443385" y="0"/>
                  <a:pt x="990328" y="0"/>
                </a:cubicBezTo>
                <a:close/>
              </a:path>
            </a:pathLst>
          </a:custGeom>
          <a:solidFill>
            <a:srgbClr val="55463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lumMod val="65000"/>
                  <a:lumOff val="35000"/>
                </a:schemeClr>
              </a:solidFill>
            </a:endParaRPr>
          </a:p>
        </p:txBody>
      </p:sp>
      <p:sp>
        <p:nvSpPr>
          <p:cNvPr id="34" name="TextBox 24"/>
          <p:cNvSpPr txBox="1"/>
          <p:nvPr/>
        </p:nvSpPr>
        <p:spPr>
          <a:xfrm>
            <a:off x="6202174" y="4648486"/>
            <a:ext cx="1813560" cy="335280"/>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rPr>
              <a:t>单击此处输入文本</a:t>
            </a:r>
          </a:p>
        </p:txBody>
      </p:sp>
      <p:sp>
        <p:nvSpPr>
          <p:cNvPr id="35" name="灯泡"/>
          <p:cNvSpPr/>
          <p:nvPr/>
        </p:nvSpPr>
        <p:spPr>
          <a:xfrm>
            <a:off x="5646420" y="5325110"/>
            <a:ext cx="365125" cy="476250"/>
          </a:xfrm>
          <a:custGeom>
            <a:avLst/>
            <a:gdLst>
              <a:gd name="connsiteX0" fmla="*/ 1569114 w 3604952"/>
              <a:gd name="connsiteY0" fmla="*/ 5211012 h 5550702"/>
              <a:gd name="connsiteX1" fmla="*/ 2035839 w 3604952"/>
              <a:gd name="connsiteY1" fmla="*/ 5211012 h 5550702"/>
              <a:gd name="connsiteX2" fmla="*/ 2035839 w 3604952"/>
              <a:gd name="connsiteY2" fmla="*/ 5550702 h 5550702"/>
              <a:gd name="connsiteX3" fmla="*/ 1569114 w 3604952"/>
              <a:gd name="connsiteY3" fmla="*/ 5550702 h 5550702"/>
              <a:gd name="connsiteX4" fmla="*/ 1045239 w 3604952"/>
              <a:gd name="connsiteY4" fmla="*/ 4710950 h 5550702"/>
              <a:gd name="connsiteX5" fmla="*/ 2559714 w 3604952"/>
              <a:gd name="connsiteY5" fmla="*/ 4710950 h 5550702"/>
              <a:gd name="connsiteX6" fmla="*/ 2559714 w 3604952"/>
              <a:gd name="connsiteY6" fmla="*/ 4972888 h 5550702"/>
              <a:gd name="connsiteX7" fmla="*/ 1045239 w 3604952"/>
              <a:gd name="connsiteY7" fmla="*/ 4972888 h 5550702"/>
              <a:gd name="connsiteX8" fmla="*/ 1045239 w 3604952"/>
              <a:gd name="connsiteY8" fmla="*/ 4210887 h 5550702"/>
              <a:gd name="connsiteX9" fmla="*/ 2559714 w 3604952"/>
              <a:gd name="connsiteY9" fmla="*/ 4210887 h 5550702"/>
              <a:gd name="connsiteX10" fmla="*/ 2559714 w 3604952"/>
              <a:gd name="connsiteY10" fmla="*/ 4472825 h 5550702"/>
              <a:gd name="connsiteX11" fmla="*/ 1045239 w 3604952"/>
              <a:gd name="connsiteY11" fmla="*/ 4472825 h 5550702"/>
              <a:gd name="connsiteX12" fmla="*/ 1802476 w 3604952"/>
              <a:gd name="connsiteY12" fmla="*/ 0 h 5550702"/>
              <a:gd name="connsiteX13" fmla="*/ 3604952 w 3604952"/>
              <a:gd name="connsiteY13" fmla="*/ 1857794 h 5550702"/>
              <a:gd name="connsiteX14" fmla="*/ 2661643 w 3604952"/>
              <a:gd name="connsiteY14" fmla="*/ 3491362 h 5550702"/>
              <a:gd name="connsiteX15" fmla="*/ 2559714 w 3604952"/>
              <a:gd name="connsiteY15" fmla="*/ 3541971 h 5550702"/>
              <a:gd name="connsiteX16" fmla="*/ 2559714 w 3604952"/>
              <a:gd name="connsiteY16" fmla="*/ 3972762 h 5550702"/>
              <a:gd name="connsiteX17" fmla="*/ 1045239 w 3604952"/>
              <a:gd name="connsiteY17" fmla="*/ 3972762 h 5550702"/>
              <a:gd name="connsiteX18" fmla="*/ 1045239 w 3604952"/>
              <a:gd name="connsiteY18" fmla="*/ 3541971 h 5550702"/>
              <a:gd name="connsiteX19" fmla="*/ 943309 w 3604952"/>
              <a:gd name="connsiteY19" fmla="*/ 3491362 h 5550702"/>
              <a:gd name="connsiteX20" fmla="*/ 0 w 3604952"/>
              <a:gd name="connsiteY20" fmla="*/ 1857794 h 5550702"/>
              <a:gd name="connsiteX21" fmla="*/ 1802476 w 3604952"/>
              <a:gd name="connsiteY21" fmla="*/ 0 h 555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604952" h="5550702">
                <a:moveTo>
                  <a:pt x="1569114" y="5211012"/>
                </a:moveTo>
                <a:lnTo>
                  <a:pt x="2035839" y="5211012"/>
                </a:lnTo>
                <a:lnTo>
                  <a:pt x="2035839" y="5550702"/>
                </a:lnTo>
                <a:lnTo>
                  <a:pt x="1569114" y="5550702"/>
                </a:lnTo>
                <a:close/>
                <a:moveTo>
                  <a:pt x="1045239" y="4710950"/>
                </a:moveTo>
                <a:lnTo>
                  <a:pt x="2559714" y="4710950"/>
                </a:lnTo>
                <a:lnTo>
                  <a:pt x="2559714" y="4972888"/>
                </a:lnTo>
                <a:lnTo>
                  <a:pt x="1045239" y="4972888"/>
                </a:lnTo>
                <a:close/>
                <a:moveTo>
                  <a:pt x="1045239" y="4210887"/>
                </a:moveTo>
                <a:lnTo>
                  <a:pt x="2559714" y="4210887"/>
                </a:lnTo>
                <a:lnTo>
                  <a:pt x="2559714" y="4472825"/>
                </a:lnTo>
                <a:lnTo>
                  <a:pt x="1045239" y="4472825"/>
                </a:lnTo>
                <a:close/>
                <a:moveTo>
                  <a:pt x="1802476" y="0"/>
                </a:moveTo>
                <a:cubicBezTo>
                  <a:pt x="2797956" y="0"/>
                  <a:pt x="3604952" y="831763"/>
                  <a:pt x="3604952" y="1857794"/>
                </a:cubicBezTo>
                <a:cubicBezTo>
                  <a:pt x="3604952" y="2563190"/>
                  <a:pt x="3223520" y="3176765"/>
                  <a:pt x="2661643" y="3491362"/>
                </a:cubicBezTo>
                <a:lnTo>
                  <a:pt x="2559714" y="3541971"/>
                </a:lnTo>
                <a:lnTo>
                  <a:pt x="2559714" y="3972762"/>
                </a:lnTo>
                <a:lnTo>
                  <a:pt x="1045239" y="3972762"/>
                </a:lnTo>
                <a:lnTo>
                  <a:pt x="1045239" y="3541971"/>
                </a:lnTo>
                <a:lnTo>
                  <a:pt x="943309" y="3491362"/>
                </a:lnTo>
                <a:cubicBezTo>
                  <a:pt x="381432" y="3176765"/>
                  <a:pt x="0" y="2563190"/>
                  <a:pt x="0" y="1857794"/>
                </a:cubicBezTo>
                <a:cubicBezTo>
                  <a:pt x="0" y="831763"/>
                  <a:pt x="806996" y="0"/>
                  <a:pt x="1802476" y="0"/>
                </a:cubicBezTo>
                <a:close/>
              </a:path>
            </a:pathLst>
          </a:custGeom>
          <a:solidFill>
            <a:srgbClr val="55463D">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bIns="72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chemeClr val="tx1">
                  <a:lumMod val="65000"/>
                  <a:lumOff val="35000"/>
                </a:schemeClr>
              </a:solidFill>
            </a:endParaRPr>
          </a:p>
        </p:txBody>
      </p:sp>
      <p:sp>
        <p:nvSpPr>
          <p:cNvPr id="36" name="TextBox 24"/>
          <p:cNvSpPr txBox="1"/>
          <p:nvPr/>
        </p:nvSpPr>
        <p:spPr>
          <a:xfrm>
            <a:off x="6202174" y="5386991"/>
            <a:ext cx="1808480" cy="352425"/>
          </a:xfrm>
          <a:prstGeom prst="rect">
            <a:avLst/>
          </a:prstGeom>
          <a:noFill/>
        </p:spPr>
        <p:txBody>
          <a:bodyPr wrap="none" rtlCol="0">
            <a:spAutoFit/>
          </a:bodyPr>
          <a:lstStyle/>
          <a:p>
            <a:pPr algn="l"/>
            <a:r>
              <a:rPr lang="zh-CN" altLang="en-US" sz="1600" b="1" dirty="0">
                <a:solidFill>
                  <a:schemeClr val="tx1">
                    <a:lumMod val="65000"/>
                    <a:lumOff val="35000"/>
                  </a:schemeClr>
                </a:solidFill>
                <a:latin typeface="罗西钢笔行楷" panose="02010800040101010101" charset="-122"/>
                <a:ea typeface="罗西钢笔行楷" panose="02010800040101010101" charset="-122"/>
              </a:rPr>
              <a:t>单击此处输入文本</a:t>
            </a:r>
          </a:p>
        </p:txBody>
      </p:sp>
      <p:sp>
        <p:nvSpPr>
          <p:cNvPr id="21" name="矩形 20"/>
          <p:cNvSpPr/>
          <p:nvPr/>
        </p:nvSpPr>
        <p:spPr>
          <a:xfrm>
            <a:off x="1050925" y="1931670"/>
            <a:ext cx="3989070" cy="3870960"/>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14" presetClass="entr" presetSubtype="5" fill="hold" grpId="0" nodeType="after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randombar(vertical)">
                                      <p:cBhvr>
                                        <p:cTn id="19" dur="500"/>
                                        <p:tgtEl>
                                          <p:spTgt spid="21"/>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left)">
                                      <p:cBhvr>
                                        <p:cTn id="23" dur="500"/>
                                        <p:tgtEl>
                                          <p:spTgt spid="6"/>
                                        </p:tgtEl>
                                      </p:cBhvr>
                                    </p:animEffect>
                                  </p:childTnLst>
                                </p:cTn>
                              </p:par>
                              <p:par>
                                <p:cTn id="24" presetID="22" presetClass="entr" presetSubtype="8"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left)">
                                      <p:cBhvr>
                                        <p:cTn id="29" dur="500"/>
                                        <p:tgtEl>
                                          <p:spTgt spid="5"/>
                                        </p:tgtEl>
                                      </p:cBhvr>
                                    </p:animEffect>
                                  </p:childTnLst>
                                </p:cTn>
                              </p:par>
                            </p:childTnLst>
                          </p:cTn>
                        </p:par>
                        <p:par>
                          <p:cTn id="30" fill="hold">
                            <p:stCondLst>
                              <p:cond delay="2000"/>
                            </p:stCondLst>
                            <p:childTnLst>
                              <p:par>
                                <p:cTn id="31" presetID="3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400" decel="100000"/>
                                        <p:tgtEl>
                                          <p:spTgt spid="14"/>
                                        </p:tgtEl>
                                      </p:cBhvr>
                                    </p:animEffect>
                                    <p:anim calcmode="lin" valueType="num">
                                      <p:cBhvr>
                                        <p:cTn id="34" dur="400" decel="100000" fill="hold"/>
                                        <p:tgtEl>
                                          <p:spTgt spid="14"/>
                                        </p:tgtEl>
                                        <p:attrNameLst>
                                          <p:attrName>style.rotation</p:attrName>
                                        </p:attrNameLst>
                                      </p:cBhvr>
                                      <p:tavLst>
                                        <p:tav tm="0">
                                          <p:val>
                                            <p:fltVal val="-90"/>
                                          </p:val>
                                        </p:tav>
                                        <p:tav tm="100000">
                                          <p:val>
                                            <p:fltVal val="0"/>
                                          </p:val>
                                        </p:tav>
                                      </p:tavLst>
                                    </p:anim>
                                    <p:anim calcmode="lin" valueType="num">
                                      <p:cBhvr>
                                        <p:cTn id="35" dur="400" decel="100000" fill="hold"/>
                                        <p:tgtEl>
                                          <p:spTgt spid="14"/>
                                        </p:tgtEl>
                                        <p:attrNameLst>
                                          <p:attrName>ppt_x</p:attrName>
                                        </p:attrNameLst>
                                      </p:cBhvr>
                                      <p:tavLst>
                                        <p:tav tm="0">
                                          <p:val>
                                            <p:strVal val="#ppt_x+0.4"/>
                                          </p:val>
                                        </p:tav>
                                        <p:tav tm="100000">
                                          <p:val>
                                            <p:strVal val="#ppt_x-0.05"/>
                                          </p:val>
                                        </p:tav>
                                      </p:tavLst>
                                    </p:anim>
                                    <p:anim calcmode="lin" valueType="num">
                                      <p:cBhvr>
                                        <p:cTn id="36" dur="400" decel="100000" fill="hold"/>
                                        <p:tgtEl>
                                          <p:spTgt spid="14"/>
                                        </p:tgtEl>
                                        <p:attrNameLst>
                                          <p:attrName>ppt_y</p:attrName>
                                        </p:attrNameLst>
                                      </p:cBhvr>
                                      <p:tavLst>
                                        <p:tav tm="0">
                                          <p:val>
                                            <p:strVal val="#ppt_y-0.4"/>
                                          </p:val>
                                        </p:tav>
                                        <p:tav tm="100000">
                                          <p:val>
                                            <p:strVal val="#ppt_y+0.1"/>
                                          </p:val>
                                        </p:tav>
                                      </p:tavLst>
                                    </p:anim>
                                    <p:anim calcmode="lin" valueType="num">
                                      <p:cBhvr>
                                        <p:cTn id="37" dur="100" accel="100000" fill="hold">
                                          <p:stCondLst>
                                            <p:cond delay="400"/>
                                          </p:stCondLst>
                                        </p:cTn>
                                        <p:tgtEl>
                                          <p:spTgt spid="14"/>
                                        </p:tgtEl>
                                        <p:attrNameLst>
                                          <p:attrName>ppt_x</p:attrName>
                                        </p:attrNameLst>
                                      </p:cBhvr>
                                      <p:tavLst>
                                        <p:tav tm="0">
                                          <p:val>
                                            <p:strVal val="#ppt_x-0.05"/>
                                          </p:val>
                                        </p:tav>
                                        <p:tav tm="100000">
                                          <p:val>
                                            <p:strVal val="#ppt_x"/>
                                          </p:val>
                                        </p:tav>
                                      </p:tavLst>
                                    </p:anim>
                                    <p:anim calcmode="lin" valueType="num">
                                      <p:cBhvr>
                                        <p:cTn id="38" dur="100" accel="100000" fill="hold">
                                          <p:stCondLst>
                                            <p:cond delay="400"/>
                                          </p:stCondLst>
                                        </p:cTn>
                                        <p:tgtEl>
                                          <p:spTgt spid="14"/>
                                        </p:tgtEl>
                                        <p:attrNameLst>
                                          <p:attrName>ppt_y</p:attrName>
                                        </p:attrNameLst>
                                      </p:cBhvr>
                                      <p:tavLst>
                                        <p:tav tm="0">
                                          <p:val>
                                            <p:strVal val="#ppt_y+0.1"/>
                                          </p:val>
                                        </p:tav>
                                        <p:tav tm="100000">
                                          <p:val>
                                            <p:strVal val="#ppt_y"/>
                                          </p:val>
                                        </p:tav>
                                      </p:tavLst>
                                    </p:anim>
                                  </p:childTnLst>
                                </p:cTn>
                              </p:par>
                              <p:par>
                                <p:cTn id="39" presetID="30"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400" decel="100000"/>
                                        <p:tgtEl>
                                          <p:spTgt spid="34"/>
                                        </p:tgtEl>
                                      </p:cBhvr>
                                    </p:animEffect>
                                    <p:anim calcmode="lin" valueType="num">
                                      <p:cBhvr>
                                        <p:cTn id="42" dur="400" decel="100000" fill="hold"/>
                                        <p:tgtEl>
                                          <p:spTgt spid="34"/>
                                        </p:tgtEl>
                                        <p:attrNameLst>
                                          <p:attrName>style.rotation</p:attrName>
                                        </p:attrNameLst>
                                      </p:cBhvr>
                                      <p:tavLst>
                                        <p:tav tm="0">
                                          <p:val>
                                            <p:fltVal val="-90"/>
                                          </p:val>
                                        </p:tav>
                                        <p:tav tm="100000">
                                          <p:val>
                                            <p:fltVal val="0"/>
                                          </p:val>
                                        </p:tav>
                                      </p:tavLst>
                                    </p:anim>
                                    <p:anim calcmode="lin" valueType="num">
                                      <p:cBhvr>
                                        <p:cTn id="43" dur="400" decel="100000" fill="hold"/>
                                        <p:tgtEl>
                                          <p:spTgt spid="34"/>
                                        </p:tgtEl>
                                        <p:attrNameLst>
                                          <p:attrName>ppt_x</p:attrName>
                                        </p:attrNameLst>
                                      </p:cBhvr>
                                      <p:tavLst>
                                        <p:tav tm="0">
                                          <p:val>
                                            <p:strVal val="#ppt_x+0.4"/>
                                          </p:val>
                                        </p:tav>
                                        <p:tav tm="100000">
                                          <p:val>
                                            <p:strVal val="#ppt_x-0.05"/>
                                          </p:val>
                                        </p:tav>
                                      </p:tavLst>
                                    </p:anim>
                                    <p:anim calcmode="lin" valueType="num">
                                      <p:cBhvr>
                                        <p:cTn id="44" dur="400" decel="100000" fill="hold"/>
                                        <p:tgtEl>
                                          <p:spTgt spid="34"/>
                                        </p:tgtEl>
                                        <p:attrNameLst>
                                          <p:attrName>ppt_y</p:attrName>
                                        </p:attrNameLst>
                                      </p:cBhvr>
                                      <p:tavLst>
                                        <p:tav tm="0">
                                          <p:val>
                                            <p:strVal val="#ppt_y-0.4"/>
                                          </p:val>
                                        </p:tav>
                                        <p:tav tm="100000">
                                          <p:val>
                                            <p:strVal val="#ppt_y+0.1"/>
                                          </p:val>
                                        </p:tav>
                                      </p:tavLst>
                                    </p:anim>
                                    <p:anim calcmode="lin" valueType="num">
                                      <p:cBhvr>
                                        <p:cTn id="45" dur="100" accel="100000" fill="hold">
                                          <p:stCondLst>
                                            <p:cond delay="400"/>
                                          </p:stCondLst>
                                        </p:cTn>
                                        <p:tgtEl>
                                          <p:spTgt spid="34"/>
                                        </p:tgtEl>
                                        <p:attrNameLst>
                                          <p:attrName>ppt_x</p:attrName>
                                        </p:attrNameLst>
                                      </p:cBhvr>
                                      <p:tavLst>
                                        <p:tav tm="0">
                                          <p:val>
                                            <p:strVal val="#ppt_x-0.05"/>
                                          </p:val>
                                        </p:tav>
                                        <p:tav tm="100000">
                                          <p:val>
                                            <p:strVal val="#ppt_x"/>
                                          </p:val>
                                        </p:tav>
                                      </p:tavLst>
                                    </p:anim>
                                    <p:anim calcmode="lin" valueType="num">
                                      <p:cBhvr>
                                        <p:cTn id="46" dur="100" accel="100000" fill="hold">
                                          <p:stCondLst>
                                            <p:cond delay="400"/>
                                          </p:stCondLst>
                                        </p:cTn>
                                        <p:tgtEl>
                                          <p:spTgt spid="34"/>
                                        </p:tgtEl>
                                        <p:attrNameLst>
                                          <p:attrName>ppt_y</p:attrName>
                                        </p:attrNameLst>
                                      </p:cBhvr>
                                      <p:tavLst>
                                        <p:tav tm="0">
                                          <p:val>
                                            <p:strVal val="#ppt_y+0.1"/>
                                          </p:val>
                                        </p:tav>
                                        <p:tav tm="100000">
                                          <p:val>
                                            <p:strVal val="#ppt_y"/>
                                          </p:val>
                                        </p:tav>
                                      </p:tavLst>
                                    </p:anim>
                                  </p:childTnLst>
                                </p:cTn>
                              </p:par>
                            </p:childTnLst>
                          </p:cTn>
                        </p:par>
                        <p:par>
                          <p:cTn id="47" fill="hold">
                            <p:stCondLst>
                              <p:cond delay="2500"/>
                            </p:stCondLst>
                            <p:childTnLst>
                              <p:par>
                                <p:cTn id="48" presetID="30" presetClass="entr" presetSubtype="0"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400" decel="100000"/>
                                        <p:tgtEl>
                                          <p:spTgt spid="35"/>
                                        </p:tgtEl>
                                      </p:cBhvr>
                                    </p:animEffect>
                                    <p:anim calcmode="lin" valueType="num">
                                      <p:cBhvr>
                                        <p:cTn id="51" dur="400" decel="100000" fill="hold"/>
                                        <p:tgtEl>
                                          <p:spTgt spid="35"/>
                                        </p:tgtEl>
                                        <p:attrNameLst>
                                          <p:attrName>style.rotation</p:attrName>
                                        </p:attrNameLst>
                                      </p:cBhvr>
                                      <p:tavLst>
                                        <p:tav tm="0">
                                          <p:val>
                                            <p:fltVal val="-90"/>
                                          </p:val>
                                        </p:tav>
                                        <p:tav tm="100000">
                                          <p:val>
                                            <p:fltVal val="0"/>
                                          </p:val>
                                        </p:tav>
                                      </p:tavLst>
                                    </p:anim>
                                    <p:anim calcmode="lin" valueType="num">
                                      <p:cBhvr>
                                        <p:cTn id="52" dur="400" decel="100000" fill="hold"/>
                                        <p:tgtEl>
                                          <p:spTgt spid="35"/>
                                        </p:tgtEl>
                                        <p:attrNameLst>
                                          <p:attrName>ppt_x</p:attrName>
                                        </p:attrNameLst>
                                      </p:cBhvr>
                                      <p:tavLst>
                                        <p:tav tm="0">
                                          <p:val>
                                            <p:strVal val="#ppt_x+0.4"/>
                                          </p:val>
                                        </p:tav>
                                        <p:tav tm="100000">
                                          <p:val>
                                            <p:strVal val="#ppt_x-0.05"/>
                                          </p:val>
                                        </p:tav>
                                      </p:tavLst>
                                    </p:anim>
                                    <p:anim calcmode="lin" valueType="num">
                                      <p:cBhvr>
                                        <p:cTn id="53" dur="400" decel="100000" fill="hold"/>
                                        <p:tgtEl>
                                          <p:spTgt spid="35"/>
                                        </p:tgtEl>
                                        <p:attrNameLst>
                                          <p:attrName>ppt_y</p:attrName>
                                        </p:attrNameLst>
                                      </p:cBhvr>
                                      <p:tavLst>
                                        <p:tav tm="0">
                                          <p:val>
                                            <p:strVal val="#ppt_y-0.4"/>
                                          </p:val>
                                        </p:tav>
                                        <p:tav tm="100000">
                                          <p:val>
                                            <p:strVal val="#ppt_y+0.1"/>
                                          </p:val>
                                        </p:tav>
                                      </p:tavLst>
                                    </p:anim>
                                    <p:anim calcmode="lin" valueType="num">
                                      <p:cBhvr>
                                        <p:cTn id="54" dur="100" accel="100000" fill="hold">
                                          <p:stCondLst>
                                            <p:cond delay="400"/>
                                          </p:stCondLst>
                                        </p:cTn>
                                        <p:tgtEl>
                                          <p:spTgt spid="35"/>
                                        </p:tgtEl>
                                        <p:attrNameLst>
                                          <p:attrName>ppt_x</p:attrName>
                                        </p:attrNameLst>
                                      </p:cBhvr>
                                      <p:tavLst>
                                        <p:tav tm="0">
                                          <p:val>
                                            <p:strVal val="#ppt_x-0.05"/>
                                          </p:val>
                                        </p:tav>
                                        <p:tav tm="100000">
                                          <p:val>
                                            <p:strVal val="#ppt_x"/>
                                          </p:val>
                                        </p:tav>
                                      </p:tavLst>
                                    </p:anim>
                                    <p:anim calcmode="lin" valueType="num">
                                      <p:cBhvr>
                                        <p:cTn id="55" dur="100" accel="100000" fill="hold">
                                          <p:stCondLst>
                                            <p:cond delay="400"/>
                                          </p:stCondLst>
                                        </p:cTn>
                                        <p:tgtEl>
                                          <p:spTgt spid="35"/>
                                        </p:tgtEl>
                                        <p:attrNameLst>
                                          <p:attrName>ppt_y</p:attrName>
                                        </p:attrNameLst>
                                      </p:cBhvr>
                                      <p:tavLst>
                                        <p:tav tm="0">
                                          <p:val>
                                            <p:strVal val="#ppt_y+0.1"/>
                                          </p:val>
                                        </p:tav>
                                        <p:tav tm="100000">
                                          <p:val>
                                            <p:strVal val="#ppt_y"/>
                                          </p:val>
                                        </p:tav>
                                      </p:tavLst>
                                    </p:anim>
                                  </p:childTnLst>
                                </p:cTn>
                              </p:par>
                              <p:par>
                                <p:cTn id="56" presetID="30" presetClass="entr" presetSubtype="0" fill="hold" grpId="0" nodeType="with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fade">
                                      <p:cBhvr>
                                        <p:cTn id="58" dur="400" decel="100000"/>
                                        <p:tgtEl>
                                          <p:spTgt spid="36"/>
                                        </p:tgtEl>
                                      </p:cBhvr>
                                    </p:animEffect>
                                    <p:anim calcmode="lin" valueType="num">
                                      <p:cBhvr>
                                        <p:cTn id="59" dur="400" decel="100000" fill="hold"/>
                                        <p:tgtEl>
                                          <p:spTgt spid="36"/>
                                        </p:tgtEl>
                                        <p:attrNameLst>
                                          <p:attrName>style.rotation</p:attrName>
                                        </p:attrNameLst>
                                      </p:cBhvr>
                                      <p:tavLst>
                                        <p:tav tm="0">
                                          <p:val>
                                            <p:fltVal val="-90"/>
                                          </p:val>
                                        </p:tav>
                                        <p:tav tm="100000">
                                          <p:val>
                                            <p:fltVal val="0"/>
                                          </p:val>
                                        </p:tav>
                                      </p:tavLst>
                                    </p:anim>
                                    <p:anim calcmode="lin" valueType="num">
                                      <p:cBhvr>
                                        <p:cTn id="60" dur="400" decel="100000" fill="hold"/>
                                        <p:tgtEl>
                                          <p:spTgt spid="36"/>
                                        </p:tgtEl>
                                        <p:attrNameLst>
                                          <p:attrName>ppt_x</p:attrName>
                                        </p:attrNameLst>
                                      </p:cBhvr>
                                      <p:tavLst>
                                        <p:tav tm="0">
                                          <p:val>
                                            <p:strVal val="#ppt_x+0.4"/>
                                          </p:val>
                                        </p:tav>
                                        <p:tav tm="100000">
                                          <p:val>
                                            <p:strVal val="#ppt_x-0.05"/>
                                          </p:val>
                                        </p:tav>
                                      </p:tavLst>
                                    </p:anim>
                                    <p:anim calcmode="lin" valueType="num">
                                      <p:cBhvr>
                                        <p:cTn id="61" dur="400" decel="100000" fill="hold"/>
                                        <p:tgtEl>
                                          <p:spTgt spid="36"/>
                                        </p:tgtEl>
                                        <p:attrNameLst>
                                          <p:attrName>ppt_y</p:attrName>
                                        </p:attrNameLst>
                                      </p:cBhvr>
                                      <p:tavLst>
                                        <p:tav tm="0">
                                          <p:val>
                                            <p:strVal val="#ppt_y-0.4"/>
                                          </p:val>
                                        </p:tav>
                                        <p:tav tm="100000">
                                          <p:val>
                                            <p:strVal val="#ppt_y+0.1"/>
                                          </p:val>
                                        </p:tav>
                                      </p:tavLst>
                                    </p:anim>
                                    <p:anim calcmode="lin" valueType="num">
                                      <p:cBhvr>
                                        <p:cTn id="62" dur="100" accel="100000" fill="hold">
                                          <p:stCondLst>
                                            <p:cond delay="400"/>
                                          </p:stCondLst>
                                        </p:cTn>
                                        <p:tgtEl>
                                          <p:spTgt spid="36"/>
                                        </p:tgtEl>
                                        <p:attrNameLst>
                                          <p:attrName>ppt_x</p:attrName>
                                        </p:attrNameLst>
                                      </p:cBhvr>
                                      <p:tavLst>
                                        <p:tav tm="0">
                                          <p:val>
                                            <p:strVal val="#ppt_x-0.05"/>
                                          </p:val>
                                        </p:tav>
                                        <p:tav tm="100000">
                                          <p:val>
                                            <p:strVal val="#ppt_x"/>
                                          </p:val>
                                        </p:tav>
                                      </p:tavLst>
                                    </p:anim>
                                    <p:anim calcmode="lin" valueType="num">
                                      <p:cBhvr>
                                        <p:cTn id="63" dur="100" accel="100000" fill="hold">
                                          <p:stCondLst>
                                            <p:cond delay="400"/>
                                          </p:stCondLst>
                                        </p:cTn>
                                        <p:tgtEl>
                                          <p:spTgt spid="3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14" grpId="0" bldLvl="0" animBg="1"/>
      <p:bldP spid="34" grpId="0"/>
      <p:bldP spid="35" grpId="0" bldLvl="0" animBg="1"/>
      <p:bldP spid="36" grpId="0"/>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sp>
        <p:nvSpPr>
          <p:cNvPr id="4" name="花"/>
          <p:cNvSpPr/>
          <p:nvPr/>
        </p:nvSpPr>
        <p:spPr bwMode="auto">
          <a:xfrm>
            <a:off x="4246880" y="1851660"/>
            <a:ext cx="3698875" cy="3698875"/>
          </a:xfrm>
          <a:custGeom>
            <a:avLst/>
            <a:gdLst/>
            <a:ahLst/>
            <a:cxnLst/>
            <a:rect l="0" t="0" r="r" b="b"/>
            <a:pathLst>
              <a:path w="2238375" h="2093912">
                <a:moveTo>
                  <a:pt x="1193252" y="1157287"/>
                </a:moveTo>
                <a:lnTo>
                  <a:pt x="1210731" y="1180306"/>
                </a:lnTo>
                <a:lnTo>
                  <a:pt x="1227018" y="1203722"/>
                </a:lnTo>
                <a:lnTo>
                  <a:pt x="1242511" y="1226740"/>
                </a:lnTo>
                <a:lnTo>
                  <a:pt x="1256415" y="1249759"/>
                </a:lnTo>
                <a:lnTo>
                  <a:pt x="1269921" y="1272778"/>
                </a:lnTo>
                <a:lnTo>
                  <a:pt x="1281442" y="1295003"/>
                </a:lnTo>
                <a:lnTo>
                  <a:pt x="1292962" y="1317625"/>
                </a:lnTo>
                <a:lnTo>
                  <a:pt x="1302496" y="1340247"/>
                </a:lnTo>
                <a:lnTo>
                  <a:pt x="1311236" y="1362472"/>
                </a:lnTo>
                <a:lnTo>
                  <a:pt x="1319578" y="1384697"/>
                </a:lnTo>
                <a:lnTo>
                  <a:pt x="1326331" y="1406128"/>
                </a:lnTo>
                <a:lnTo>
                  <a:pt x="1332687" y="1427956"/>
                </a:lnTo>
                <a:lnTo>
                  <a:pt x="1337852" y="1449784"/>
                </a:lnTo>
                <a:lnTo>
                  <a:pt x="1342221" y="1471215"/>
                </a:lnTo>
                <a:lnTo>
                  <a:pt x="1345797" y="1491853"/>
                </a:lnTo>
                <a:lnTo>
                  <a:pt x="1348577" y="1512887"/>
                </a:lnTo>
                <a:lnTo>
                  <a:pt x="1350564" y="1533922"/>
                </a:lnTo>
                <a:lnTo>
                  <a:pt x="1352153" y="1554559"/>
                </a:lnTo>
                <a:lnTo>
                  <a:pt x="1352550" y="1574403"/>
                </a:lnTo>
                <a:lnTo>
                  <a:pt x="1352550" y="1594643"/>
                </a:lnTo>
                <a:lnTo>
                  <a:pt x="1351756" y="1614487"/>
                </a:lnTo>
                <a:lnTo>
                  <a:pt x="1350564" y="1633934"/>
                </a:lnTo>
                <a:lnTo>
                  <a:pt x="1348577" y="1652984"/>
                </a:lnTo>
                <a:lnTo>
                  <a:pt x="1346194" y="1672034"/>
                </a:lnTo>
                <a:lnTo>
                  <a:pt x="1343413" y="1690687"/>
                </a:lnTo>
                <a:lnTo>
                  <a:pt x="1339441" y="1708547"/>
                </a:lnTo>
                <a:lnTo>
                  <a:pt x="1335865" y="1726803"/>
                </a:lnTo>
                <a:lnTo>
                  <a:pt x="1331496" y="1744662"/>
                </a:lnTo>
                <a:lnTo>
                  <a:pt x="1326729" y="1761728"/>
                </a:lnTo>
                <a:lnTo>
                  <a:pt x="1321962" y="1778793"/>
                </a:lnTo>
                <a:lnTo>
                  <a:pt x="1316400" y="1795462"/>
                </a:lnTo>
                <a:lnTo>
                  <a:pt x="1310441" y="1811734"/>
                </a:lnTo>
                <a:lnTo>
                  <a:pt x="1304482" y="1827609"/>
                </a:lnTo>
                <a:lnTo>
                  <a:pt x="1298126" y="1843484"/>
                </a:lnTo>
                <a:lnTo>
                  <a:pt x="1291770" y="1858565"/>
                </a:lnTo>
                <a:lnTo>
                  <a:pt x="1284620" y="1873250"/>
                </a:lnTo>
                <a:lnTo>
                  <a:pt x="1277866" y="1887934"/>
                </a:lnTo>
                <a:lnTo>
                  <a:pt x="1270716" y="1901825"/>
                </a:lnTo>
                <a:lnTo>
                  <a:pt x="1263963" y="1915715"/>
                </a:lnTo>
                <a:lnTo>
                  <a:pt x="1256415" y="1928415"/>
                </a:lnTo>
                <a:lnTo>
                  <a:pt x="1249264" y="1941512"/>
                </a:lnTo>
                <a:lnTo>
                  <a:pt x="1241716" y="1953418"/>
                </a:lnTo>
                <a:lnTo>
                  <a:pt x="1227018" y="1976834"/>
                </a:lnTo>
                <a:lnTo>
                  <a:pt x="1213114" y="1998265"/>
                </a:lnTo>
                <a:lnTo>
                  <a:pt x="1199210" y="2017315"/>
                </a:lnTo>
                <a:lnTo>
                  <a:pt x="1186101" y="2034778"/>
                </a:lnTo>
                <a:lnTo>
                  <a:pt x="1173786" y="2049859"/>
                </a:lnTo>
                <a:lnTo>
                  <a:pt x="1163060" y="2063353"/>
                </a:lnTo>
                <a:lnTo>
                  <a:pt x="1153923" y="2074068"/>
                </a:lnTo>
                <a:lnTo>
                  <a:pt x="1140020" y="2088753"/>
                </a:lnTo>
                <a:lnTo>
                  <a:pt x="1135253" y="2093912"/>
                </a:lnTo>
                <a:lnTo>
                  <a:pt x="1119362" y="2079625"/>
                </a:lnTo>
                <a:lnTo>
                  <a:pt x="1103870" y="2065734"/>
                </a:lnTo>
                <a:lnTo>
                  <a:pt x="1089171" y="2051050"/>
                </a:lnTo>
                <a:lnTo>
                  <a:pt x="1075267" y="2036365"/>
                </a:lnTo>
                <a:lnTo>
                  <a:pt x="1062158" y="2020887"/>
                </a:lnTo>
                <a:lnTo>
                  <a:pt x="1050240" y="2005806"/>
                </a:lnTo>
                <a:lnTo>
                  <a:pt x="1038720" y="1989931"/>
                </a:lnTo>
                <a:lnTo>
                  <a:pt x="1027597" y="1974453"/>
                </a:lnTo>
                <a:lnTo>
                  <a:pt x="1017666" y="1958181"/>
                </a:lnTo>
                <a:lnTo>
                  <a:pt x="1008529" y="1942306"/>
                </a:lnTo>
                <a:lnTo>
                  <a:pt x="999392" y="1926034"/>
                </a:lnTo>
                <a:lnTo>
                  <a:pt x="991447" y="1909365"/>
                </a:lnTo>
                <a:lnTo>
                  <a:pt x="984296" y="1893093"/>
                </a:lnTo>
                <a:lnTo>
                  <a:pt x="977146" y="1876028"/>
                </a:lnTo>
                <a:lnTo>
                  <a:pt x="970790" y="1859359"/>
                </a:lnTo>
                <a:lnTo>
                  <a:pt x="965228" y="1842690"/>
                </a:lnTo>
                <a:lnTo>
                  <a:pt x="960064" y="1825625"/>
                </a:lnTo>
                <a:lnTo>
                  <a:pt x="955694" y="1808559"/>
                </a:lnTo>
                <a:lnTo>
                  <a:pt x="951324" y="1791493"/>
                </a:lnTo>
                <a:lnTo>
                  <a:pt x="947749" y="1774825"/>
                </a:lnTo>
                <a:lnTo>
                  <a:pt x="944571" y="1757759"/>
                </a:lnTo>
                <a:lnTo>
                  <a:pt x="941790" y="1740693"/>
                </a:lnTo>
                <a:lnTo>
                  <a:pt x="939804" y="1724025"/>
                </a:lnTo>
                <a:lnTo>
                  <a:pt x="938215" y="1706959"/>
                </a:lnTo>
                <a:lnTo>
                  <a:pt x="936626" y="1690290"/>
                </a:lnTo>
                <a:lnTo>
                  <a:pt x="935832" y="1673622"/>
                </a:lnTo>
                <a:lnTo>
                  <a:pt x="935037" y="1656953"/>
                </a:lnTo>
                <a:lnTo>
                  <a:pt x="935037" y="1640681"/>
                </a:lnTo>
                <a:lnTo>
                  <a:pt x="935037" y="1624409"/>
                </a:lnTo>
                <a:lnTo>
                  <a:pt x="935434" y="1608534"/>
                </a:lnTo>
                <a:lnTo>
                  <a:pt x="936229" y="1592262"/>
                </a:lnTo>
                <a:lnTo>
                  <a:pt x="937023" y="1576784"/>
                </a:lnTo>
                <a:lnTo>
                  <a:pt x="938215" y="1560909"/>
                </a:lnTo>
                <a:lnTo>
                  <a:pt x="939804" y="1545431"/>
                </a:lnTo>
                <a:lnTo>
                  <a:pt x="943379" y="1515665"/>
                </a:lnTo>
                <a:lnTo>
                  <a:pt x="947352" y="1487090"/>
                </a:lnTo>
                <a:lnTo>
                  <a:pt x="952913" y="1459706"/>
                </a:lnTo>
                <a:lnTo>
                  <a:pt x="958078" y="1433909"/>
                </a:lnTo>
                <a:lnTo>
                  <a:pt x="963639" y="1409700"/>
                </a:lnTo>
                <a:lnTo>
                  <a:pt x="969598" y="1386681"/>
                </a:lnTo>
                <a:lnTo>
                  <a:pt x="975160" y="1365647"/>
                </a:lnTo>
                <a:lnTo>
                  <a:pt x="981118" y="1346597"/>
                </a:lnTo>
                <a:lnTo>
                  <a:pt x="986680" y="1329928"/>
                </a:lnTo>
                <a:lnTo>
                  <a:pt x="991447" y="1315243"/>
                </a:lnTo>
                <a:lnTo>
                  <a:pt x="995817" y="1302940"/>
                </a:lnTo>
                <a:lnTo>
                  <a:pt x="1002173" y="1285875"/>
                </a:lnTo>
                <a:lnTo>
                  <a:pt x="1004556" y="1279922"/>
                </a:lnTo>
                <a:lnTo>
                  <a:pt x="1010515" y="1284684"/>
                </a:lnTo>
                <a:lnTo>
                  <a:pt x="1015679" y="1289447"/>
                </a:lnTo>
                <a:lnTo>
                  <a:pt x="1020446" y="1294606"/>
                </a:lnTo>
                <a:lnTo>
                  <a:pt x="1025611" y="1300162"/>
                </a:lnTo>
                <a:lnTo>
                  <a:pt x="1029980" y="1305718"/>
                </a:lnTo>
                <a:lnTo>
                  <a:pt x="1034748" y="1311275"/>
                </a:lnTo>
                <a:lnTo>
                  <a:pt x="1043884" y="1323578"/>
                </a:lnTo>
                <a:lnTo>
                  <a:pt x="1052227" y="1336675"/>
                </a:lnTo>
                <a:lnTo>
                  <a:pt x="1060172" y="1350168"/>
                </a:lnTo>
                <a:lnTo>
                  <a:pt x="1068117" y="1364456"/>
                </a:lnTo>
                <a:lnTo>
                  <a:pt x="1075267" y="1378743"/>
                </a:lnTo>
                <a:lnTo>
                  <a:pt x="1081623" y="1394222"/>
                </a:lnTo>
                <a:lnTo>
                  <a:pt x="1087582" y="1409700"/>
                </a:lnTo>
                <a:lnTo>
                  <a:pt x="1093938" y="1425178"/>
                </a:lnTo>
                <a:lnTo>
                  <a:pt x="1099103" y="1441053"/>
                </a:lnTo>
                <a:lnTo>
                  <a:pt x="1103870" y="1456928"/>
                </a:lnTo>
                <a:lnTo>
                  <a:pt x="1108637" y="1472803"/>
                </a:lnTo>
                <a:lnTo>
                  <a:pt x="1112609" y="1488281"/>
                </a:lnTo>
                <a:lnTo>
                  <a:pt x="1116582" y="1504156"/>
                </a:lnTo>
                <a:lnTo>
                  <a:pt x="1120554" y="1518840"/>
                </a:lnTo>
                <a:lnTo>
                  <a:pt x="1123335" y="1533922"/>
                </a:lnTo>
                <a:lnTo>
                  <a:pt x="1128897" y="1562497"/>
                </a:lnTo>
                <a:lnTo>
                  <a:pt x="1133266" y="1588293"/>
                </a:lnTo>
                <a:lnTo>
                  <a:pt x="1136444" y="1610915"/>
                </a:lnTo>
                <a:lnTo>
                  <a:pt x="1138828" y="1629568"/>
                </a:lnTo>
                <a:lnTo>
                  <a:pt x="1140417" y="1643856"/>
                </a:lnTo>
                <a:lnTo>
                  <a:pt x="1141609" y="1656159"/>
                </a:lnTo>
                <a:lnTo>
                  <a:pt x="1147170" y="1646237"/>
                </a:lnTo>
                <a:lnTo>
                  <a:pt x="1151937" y="1636712"/>
                </a:lnTo>
                <a:lnTo>
                  <a:pt x="1156307" y="1626393"/>
                </a:lnTo>
                <a:lnTo>
                  <a:pt x="1160677" y="1616472"/>
                </a:lnTo>
                <a:lnTo>
                  <a:pt x="1165047" y="1606550"/>
                </a:lnTo>
                <a:lnTo>
                  <a:pt x="1169019" y="1595834"/>
                </a:lnTo>
                <a:lnTo>
                  <a:pt x="1176567" y="1574800"/>
                </a:lnTo>
                <a:lnTo>
                  <a:pt x="1182923" y="1554162"/>
                </a:lnTo>
                <a:lnTo>
                  <a:pt x="1188087" y="1533128"/>
                </a:lnTo>
                <a:lnTo>
                  <a:pt x="1193252" y="1511697"/>
                </a:lnTo>
                <a:lnTo>
                  <a:pt x="1197224" y="1490265"/>
                </a:lnTo>
                <a:lnTo>
                  <a:pt x="1200402" y="1469628"/>
                </a:lnTo>
                <a:lnTo>
                  <a:pt x="1203580" y="1448593"/>
                </a:lnTo>
                <a:lnTo>
                  <a:pt x="1205964" y="1427559"/>
                </a:lnTo>
                <a:lnTo>
                  <a:pt x="1207553" y="1406922"/>
                </a:lnTo>
                <a:lnTo>
                  <a:pt x="1208744" y="1387078"/>
                </a:lnTo>
                <a:lnTo>
                  <a:pt x="1209539" y="1366837"/>
                </a:lnTo>
                <a:lnTo>
                  <a:pt x="1209936" y="1347390"/>
                </a:lnTo>
                <a:lnTo>
                  <a:pt x="1209936" y="1329134"/>
                </a:lnTo>
                <a:lnTo>
                  <a:pt x="1209539" y="1310481"/>
                </a:lnTo>
                <a:lnTo>
                  <a:pt x="1208744" y="1293018"/>
                </a:lnTo>
                <a:lnTo>
                  <a:pt x="1207950" y="1276350"/>
                </a:lnTo>
                <a:lnTo>
                  <a:pt x="1206758" y="1260475"/>
                </a:lnTo>
                <a:lnTo>
                  <a:pt x="1203977" y="1231106"/>
                </a:lnTo>
                <a:lnTo>
                  <a:pt x="1200799" y="1206103"/>
                </a:lnTo>
                <a:lnTo>
                  <a:pt x="1198019" y="1185862"/>
                </a:lnTo>
                <a:lnTo>
                  <a:pt x="1195635" y="1170384"/>
                </a:lnTo>
                <a:lnTo>
                  <a:pt x="1193252" y="1157287"/>
                </a:lnTo>
                <a:close/>
                <a:moveTo>
                  <a:pt x="678687" y="949325"/>
                </a:moveTo>
                <a:lnTo>
                  <a:pt x="696516" y="949325"/>
                </a:lnTo>
                <a:lnTo>
                  <a:pt x="712760" y="949325"/>
                </a:lnTo>
                <a:lnTo>
                  <a:pt x="725835" y="949722"/>
                </a:lnTo>
                <a:lnTo>
                  <a:pt x="744456" y="950515"/>
                </a:lnTo>
                <a:lnTo>
                  <a:pt x="750795" y="950911"/>
                </a:lnTo>
                <a:lnTo>
                  <a:pt x="748022" y="957256"/>
                </a:lnTo>
                <a:lnTo>
                  <a:pt x="744852" y="963600"/>
                </a:lnTo>
                <a:lnTo>
                  <a:pt x="741683" y="969945"/>
                </a:lnTo>
                <a:lnTo>
                  <a:pt x="738117" y="976289"/>
                </a:lnTo>
                <a:lnTo>
                  <a:pt x="734155" y="982237"/>
                </a:lnTo>
                <a:lnTo>
                  <a:pt x="729400" y="988185"/>
                </a:lnTo>
                <a:lnTo>
                  <a:pt x="720684" y="1000477"/>
                </a:lnTo>
                <a:lnTo>
                  <a:pt x="710779" y="1012373"/>
                </a:lnTo>
                <a:lnTo>
                  <a:pt x="699686" y="1024269"/>
                </a:lnTo>
                <a:lnTo>
                  <a:pt x="688592" y="1035371"/>
                </a:lnTo>
                <a:lnTo>
                  <a:pt x="676706" y="1046870"/>
                </a:lnTo>
                <a:lnTo>
                  <a:pt x="663632" y="1057577"/>
                </a:lnTo>
                <a:lnTo>
                  <a:pt x="650953" y="1067886"/>
                </a:lnTo>
                <a:lnTo>
                  <a:pt x="637086" y="1078196"/>
                </a:lnTo>
                <a:lnTo>
                  <a:pt x="623616" y="1087713"/>
                </a:lnTo>
                <a:lnTo>
                  <a:pt x="609749" y="1097229"/>
                </a:lnTo>
                <a:lnTo>
                  <a:pt x="595882" y="1106746"/>
                </a:lnTo>
                <a:lnTo>
                  <a:pt x="581619" y="1115469"/>
                </a:lnTo>
                <a:lnTo>
                  <a:pt x="568148" y="1123400"/>
                </a:lnTo>
                <a:lnTo>
                  <a:pt x="554281" y="1131727"/>
                </a:lnTo>
                <a:lnTo>
                  <a:pt x="540810" y="1139261"/>
                </a:lnTo>
                <a:lnTo>
                  <a:pt x="515057" y="1152743"/>
                </a:lnTo>
                <a:lnTo>
                  <a:pt x="491285" y="1165035"/>
                </a:lnTo>
                <a:lnTo>
                  <a:pt x="469891" y="1174948"/>
                </a:lnTo>
                <a:lnTo>
                  <a:pt x="452854" y="1182879"/>
                </a:lnTo>
                <a:lnTo>
                  <a:pt x="438987" y="1189223"/>
                </a:lnTo>
                <a:lnTo>
                  <a:pt x="427498" y="1193981"/>
                </a:lnTo>
                <a:lnTo>
                  <a:pt x="438591" y="1195567"/>
                </a:lnTo>
                <a:lnTo>
                  <a:pt x="449685" y="1197153"/>
                </a:lnTo>
                <a:lnTo>
                  <a:pt x="461174" y="1198343"/>
                </a:lnTo>
                <a:lnTo>
                  <a:pt x="472268" y="1199136"/>
                </a:lnTo>
                <a:lnTo>
                  <a:pt x="494455" y="1200326"/>
                </a:lnTo>
                <a:lnTo>
                  <a:pt x="517038" y="1200722"/>
                </a:lnTo>
                <a:lnTo>
                  <a:pt x="539622" y="1200326"/>
                </a:lnTo>
                <a:lnTo>
                  <a:pt x="561412" y="1199136"/>
                </a:lnTo>
                <a:lnTo>
                  <a:pt x="583996" y="1197153"/>
                </a:lnTo>
                <a:lnTo>
                  <a:pt x="605787" y="1194378"/>
                </a:lnTo>
                <a:lnTo>
                  <a:pt x="627578" y="1191206"/>
                </a:lnTo>
                <a:lnTo>
                  <a:pt x="648972" y="1187240"/>
                </a:lnTo>
                <a:lnTo>
                  <a:pt x="669575" y="1182482"/>
                </a:lnTo>
                <a:lnTo>
                  <a:pt x="690177" y="1177724"/>
                </a:lnTo>
                <a:lnTo>
                  <a:pt x="710383" y="1172569"/>
                </a:lnTo>
                <a:lnTo>
                  <a:pt x="729400" y="1167414"/>
                </a:lnTo>
                <a:lnTo>
                  <a:pt x="748418" y="1161863"/>
                </a:lnTo>
                <a:lnTo>
                  <a:pt x="767039" y="1155518"/>
                </a:lnTo>
                <a:lnTo>
                  <a:pt x="784472" y="1149570"/>
                </a:lnTo>
                <a:lnTo>
                  <a:pt x="801112" y="1143623"/>
                </a:lnTo>
                <a:lnTo>
                  <a:pt x="817356" y="1137675"/>
                </a:lnTo>
                <a:lnTo>
                  <a:pt x="832412" y="1131727"/>
                </a:lnTo>
                <a:lnTo>
                  <a:pt x="860146" y="1120228"/>
                </a:lnTo>
                <a:lnTo>
                  <a:pt x="883521" y="1109521"/>
                </a:lnTo>
                <a:lnTo>
                  <a:pt x="902935" y="1100798"/>
                </a:lnTo>
                <a:lnTo>
                  <a:pt x="916802" y="1093264"/>
                </a:lnTo>
                <a:lnTo>
                  <a:pt x="928688" y="1087316"/>
                </a:lnTo>
                <a:lnTo>
                  <a:pt x="911255" y="1111108"/>
                </a:lnTo>
                <a:lnTo>
                  <a:pt x="893823" y="1133313"/>
                </a:lnTo>
                <a:lnTo>
                  <a:pt x="876390" y="1154329"/>
                </a:lnTo>
                <a:lnTo>
                  <a:pt x="858165" y="1174948"/>
                </a:lnTo>
                <a:lnTo>
                  <a:pt x="839940" y="1193981"/>
                </a:lnTo>
                <a:lnTo>
                  <a:pt x="822111" y="1211825"/>
                </a:lnTo>
                <a:lnTo>
                  <a:pt x="803093" y="1229272"/>
                </a:lnTo>
                <a:lnTo>
                  <a:pt x="784472" y="1245530"/>
                </a:lnTo>
                <a:lnTo>
                  <a:pt x="765851" y="1260597"/>
                </a:lnTo>
                <a:lnTo>
                  <a:pt x="746833" y="1274872"/>
                </a:lnTo>
                <a:lnTo>
                  <a:pt x="727419" y="1287958"/>
                </a:lnTo>
                <a:lnTo>
                  <a:pt x="708402" y="1300647"/>
                </a:lnTo>
                <a:lnTo>
                  <a:pt x="688988" y="1311749"/>
                </a:lnTo>
                <a:lnTo>
                  <a:pt x="669575" y="1322455"/>
                </a:lnTo>
                <a:lnTo>
                  <a:pt x="650161" y="1332369"/>
                </a:lnTo>
                <a:lnTo>
                  <a:pt x="630747" y="1341489"/>
                </a:lnTo>
                <a:lnTo>
                  <a:pt x="610937" y="1349419"/>
                </a:lnTo>
                <a:lnTo>
                  <a:pt x="591920" y="1357350"/>
                </a:lnTo>
                <a:lnTo>
                  <a:pt x="572110" y="1364091"/>
                </a:lnTo>
                <a:lnTo>
                  <a:pt x="552696" y="1370038"/>
                </a:lnTo>
                <a:lnTo>
                  <a:pt x="532886" y="1375590"/>
                </a:lnTo>
                <a:lnTo>
                  <a:pt x="513869" y="1380745"/>
                </a:lnTo>
                <a:lnTo>
                  <a:pt x="494851" y="1384710"/>
                </a:lnTo>
                <a:lnTo>
                  <a:pt x="475438" y="1388279"/>
                </a:lnTo>
                <a:lnTo>
                  <a:pt x="456816" y="1391451"/>
                </a:lnTo>
                <a:lnTo>
                  <a:pt x="437799" y="1393830"/>
                </a:lnTo>
                <a:lnTo>
                  <a:pt x="418781" y="1395813"/>
                </a:lnTo>
                <a:lnTo>
                  <a:pt x="400556" y="1397002"/>
                </a:lnTo>
                <a:lnTo>
                  <a:pt x="381935" y="1398192"/>
                </a:lnTo>
                <a:lnTo>
                  <a:pt x="363710" y="1398588"/>
                </a:lnTo>
                <a:lnTo>
                  <a:pt x="346277" y="1398588"/>
                </a:lnTo>
                <a:lnTo>
                  <a:pt x="328448" y="1398192"/>
                </a:lnTo>
                <a:lnTo>
                  <a:pt x="311015" y="1397399"/>
                </a:lnTo>
                <a:lnTo>
                  <a:pt x="293979" y="1396606"/>
                </a:lnTo>
                <a:lnTo>
                  <a:pt x="276942" y="1395020"/>
                </a:lnTo>
                <a:lnTo>
                  <a:pt x="260698" y="1393433"/>
                </a:lnTo>
                <a:lnTo>
                  <a:pt x="244454" y="1391451"/>
                </a:lnTo>
                <a:lnTo>
                  <a:pt x="228606" y="1389468"/>
                </a:lnTo>
                <a:lnTo>
                  <a:pt x="213551" y="1387089"/>
                </a:lnTo>
                <a:lnTo>
                  <a:pt x="198099" y="1384313"/>
                </a:lnTo>
                <a:lnTo>
                  <a:pt x="183836" y="1381538"/>
                </a:lnTo>
                <a:lnTo>
                  <a:pt x="169573" y="1378365"/>
                </a:lnTo>
                <a:lnTo>
                  <a:pt x="142235" y="1372021"/>
                </a:lnTo>
                <a:lnTo>
                  <a:pt x="117275" y="1365280"/>
                </a:lnTo>
                <a:lnTo>
                  <a:pt x="94295" y="1358539"/>
                </a:lnTo>
                <a:lnTo>
                  <a:pt x="73297" y="1351798"/>
                </a:lnTo>
                <a:lnTo>
                  <a:pt x="54675" y="1345454"/>
                </a:lnTo>
                <a:lnTo>
                  <a:pt x="38827" y="1339506"/>
                </a:lnTo>
                <a:lnTo>
                  <a:pt x="25357" y="1333955"/>
                </a:lnTo>
                <a:lnTo>
                  <a:pt x="6339" y="1326024"/>
                </a:lnTo>
                <a:lnTo>
                  <a:pt x="0" y="1322852"/>
                </a:lnTo>
                <a:lnTo>
                  <a:pt x="9113" y="1303819"/>
                </a:lnTo>
                <a:lnTo>
                  <a:pt x="18225" y="1284786"/>
                </a:lnTo>
                <a:lnTo>
                  <a:pt x="27734" y="1266942"/>
                </a:lnTo>
                <a:lnTo>
                  <a:pt x="38035" y="1249891"/>
                </a:lnTo>
                <a:lnTo>
                  <a:pt x="48732" y="1232841"/>
                </a:lnTo>
                <a:lnTo>
                  <a:pt x="59430" y="1216980"/>
                </a:lnTo>
                <a:lnTo>
                  <a:pt x="71316" y="1201119"/>
                </a:lnTo>
                <a:lnTo>
                  <a:pt x="83202" y="1186447"/>
                </a:lnTo>
                <a:lnTo>
                  <a:pt x="95880" y="1172172"/>
                </a:lnTo>
                <a:lnTo>
                  <a:pt x="108558" y="1158691"/>
                </a:lnTo>
                <a:lnTo>
                  <a:pt x="122029" y="1145209"/>
                </a:lnTo>
                <a:lnTo>
                  <a:pt x="135104" y="1132916"/>
                </a:lnTo>
                <a:lnTo>
                  <a:pt x="149367" y="1120624"/>
                </a:lnTo>
                <a:lnTo>
                  <a:pt x="163234" y="1109125"/>
                </a:lnTo>
                <a:lnTo>
                  <a:pt x="177893" y="1098022"/>
                </a:lnTo>
                <a:lnTo>
                  <a:pt x="192156" y="1087713"/>
                </a:lnTo>
                <a:lnTo>
                  <a:pt x="207212" y="1077799"/>
                </a:lnTo>
                <a:lnTo>
                  <a:pt x="222267" y="1067886"/>
                </a:lnTo>
                <a:lnTo>
                  <a:pt x="237719" y="1059163"/>
                </a:lnTo>
                <a:lnTo>
                  <a:pt x="252774" y="1050836"/>
                </a:lnTo>
                <a:lnTo>
                  <a:pt x="268622" y="1042112"/>
                </a:lnTo>
                <a:lnTo>
                  <a:pt x="283678" y="1034578"/>
                </a:lnTo>
                <a:lnTo>
                  <a:pt x="299922" y="1027441"/>
                </a:lnTo>
                <a:lnTo>
                  <a:pt x="315770" y="1020700"/>
                </a:lnTo>
                <a:lnTo>
                  <a:pt x="331222" y="1013959"/>
                </a:lnTo>
                <a:lnTo>
                  <a:pt x="347466" y="1008011"/>
                </a:lnTo>
                <a:lnTo>
                  <a:pt x="363314" y="1002460"/>
                </a:lnTo>
                <a:lnTo>
                  <a:pt x="379161" y="997305"/>
                </a:lnTo>
                <a:lnTo>
                  <a:pt x="394613" y="992546"/>
                </a:lnTo>
                <a:lnTo>
                  <a:pt x="410857" y="987392"/>
                </a:lnTo>
                <a:lnTo>
                  <a:pt x="426705" y="983426"/>
                </a:lnTo>
                <a:lnTo>
                  <a:pt x="441761" y="979461"/>
                </a:lnTo>
                <a:lnTo>
                  <a:pt x="457609" y="975892"/>
                </a:lnTo>
                <a:lnTo>
                  <a:pt x="472664" y="972324"/>
                </a:lnTo>
                <a:lnTo>
                  <a:pt x="502775" y="966772"/>
                </a:lnTo>
                <a:lnTo>
                  <a:pt x="531698" y="962014"/>
                </a:lnTo>
                <a:lnTo>
                  <a:pt x="559828" y="957652"/>
                </a:lnTo>
                <a:lnTo>
                  <a:pt x="586769" y="954877"/>
                </a:lnTo>
                <a:lnTo>
                  <a:pt x="612126" y="952497"/>
                </a:lnTo>
                <a:lnTo>
                  <a:pt x="636294" y="950911"/>
                </a:lnTo>
                <a:lnTo>
                  <a:pt x="658481" y="949722"/>
                </a:lnTo>
                <a:lnTo>
                  <a:pt x="678687" y="949325"/>
                </a:lnTo>
                <a:close/>
                <a:moveTo>
                  <a:pt x="1603324" y="885825"/>
                </a:moveTo>
                <a:lnTo>
                  <a:pt x="1627168" y="885825"/>
                </a:lnTo>
                <a:lnTo>
                  <a:pt x="1650218" y="887014"/>
                </a:lnTo>
                <a:lnTo>
                  <a:pt x="1672472" y="888997"/>
                </a:lnTo>
                <a:lnTo>
                  <a:pt x="1694727" y="891376"/>
                </a:lnTo>
                <a:lnTo>
                  <a:pt x="1716584" y="894549"/>
                </a:lnTo>
                <a:lnTo>
                  <a:pt x="1738044" y="898117"/>
                </a:lnTo>
                <a:lnTo>
                  <a:pt x="1758709" y="902876"/>
                </a:lnTo>
                <a:lnTo>
                  <a:pt x="1778977" y="908031"/>
                </a:lnTo>
                <a:lnTo>
                  <a:pt x="1798847" y="913979"/>
                </a:lnTo>
                <a:lnTo>
                  <a:pt x="1818717" y="919927"/>
                </a:lnTo>
                <a:lnTo>
                  <a:pt x="1837395" y="926668"/>
                </a:lnTo>
                <a:lnTo>
                  <a:pt x="1856073" y="934203"/>
                </a:lnTo>
                <a:lnTo>
                  <a:pt x="1874353" y="941737"/>
                </a:lnTo>
                <a:lnTo>
                  <a:pt x="1891839" y="949668"/>
                </a:lnTo>
                <a:lnTo>
                  <a:pt x="1908928" y="957996"/>
                </a:lnTo>
                <a:lnTo>
                  <a:pt x="1926016" y="967116"/>
                </a:lnTo>
                <a:lnTo>
                  <a:pt x="1942309" y="976236"/>
                </a:lnTo>
                <a:lnTo>
                  <a:pt x="1958206" y="985357"/>
                </a:lnTo>
                <a:lnTo>
                  <a:pt x="1973307" y="995667"/>
                </a:lnTo>
                <a:lnTo>
                  <a:pt x="1988806" y="1005580"/>
                </a:lnTo>
                <a:lnTo>
                  <a:pt x="2003112" y="1015494"/>
                </a:lnTo>
                <a:lnTo>
                  <a:pt x="2017419" y="1026200"/>
                </a:lnTo>
                <a:lnTo>
                  <a:pt x="2030930" y="1036510"/>
                </a:lnTo>
                <a:lnTo>
                  <a:pt x="2044045" y="1047614"/>
                </a:lnTo>
                <a:lnTo>
                  <a:pt x="2056762" y="1057924"/>
                </a:lnTo>
                <a:lnTo>
                  <a:pt x="2069478" y="1068630"/>
                </a:lnTo>
                <a:lnTo>
                  <a:pt x="2081003" y="1079733"/>
                </a:lnTo>
                <a:lnTo>
                  <a:pt x="2092925" y="1090440"/>
                </a:lnTo>
                <a:lnTo>
                  <a:pt x="2103655" y="1101543"/>
                </a:lnTo>
                <a:lnTo>
                  <a:pt x="2113988" y="1112250"/>
                </a:lnTo>
                <a:lnTo>
                  <a:pt x="2124718" y="1122956"/>
                </a:lnTo>
                <a:lnTo>
                  <a:pt x="2134255" y="1133663"/>
                </a:lnTo>
                <a:lnTo>
                  <a:pt x="2152536" y="1153886"/>
                </a:lnTo>
                <a:lnTo>
                  <a:pt x="2168432" y="1174110"/>
                </a:lnTo>
                <a:lnTo>
                  <a:pt x="2183533" y="1192747"/>
                </a:lnTo>
                <a:lnTo>
                  <a:pt x="2195853" y="1210195"/>
                </a:lnTo>
                <a:lnTo>
                  <a:pt x="2207378" y="1226057"/>
                </a:lnTo>
                <a:lnTo>
                  <a:pt x="2216915" y="1240332"/>
                </a:lnTo>
                <a:lnTo>
                  <a:pt x="2224466" y="1252228"/>
                </a:lnTo>
                <a:lnTo>
                  <a:pt x="2234798" y="1269676"/>
                </a:lnTo>
                <a:lnTo>
                  <a:pt x="2238375" y="1275624"/>
                </a:lnTo>
                <a:lnTo>
                  <a:pt x="2219300" y="1286331"/>
                </a:lnTo>
                <a:lnTo>
                  <a:pt x="2200622" y="1296244"/>
                </a:lnTo>
                <a:lnTo>
                  <a:pt x="2182341" y="1305365"/>
                </a:lnTo>
                <a:lnTo>
                  <a:pt x="2163266" y="1313295"/>
                </a:lnTo>
                <a:lnTo>
                  <a:pt x="2144190" y="1320830"/>
                </a:lnTo>
                <a:lnTo>
                  <a:pt x="2125910" y="1327571"/>
                </a:lnTo>
                <a:lnTo>
                  <a:pt x="2106834" y="1333519"/>
                </a:lnTo>
                <a:lnTo>
                  <a:pt x="2088156" y="1338277"/>
                </a:lnTo>
                <a:lnTo>
                  <a:pt x="2069876" y="1342639"/>
                </a:lnTo>
                <a:lnTo>
                  <a:pt x="2050801" y="1346605"/>
                </a:lnTo>
                <a:lnTo>
                  <a:pt x="2032123" y="1349381"/>
                </a:lnTo>
                <a:lnTo>
                  <a:pt x="2013842" y="1352156"/>
                </a:lnTo>
                <a:lnTo>
                  <a:pt x="1995164" y="1354139"/>
                </a:lnTo>
                <a:lnTo>
                  <a:pt x="1976884" y="1355329"/>
                </a:lnTo>
                <a:lnTo>
                  <a:pt x="1958603" y="1355725"/>
                </a:lnTo>
                <a:lnTo>
                  <a:pt x="1940322" y="1355725"/>
                </a:lnTo>
                <a:lnTo>
                  <a:pt x="1922042" y="1355329"/>
                </a:lnTo>
                <a:lnTo>
                  <a:pt x="1904556" y="1354536"/>
                </a:lnTo>
                <a:lnTo>
                  <a:pt x="1886276" y="1352949"/>
                </a:lnTo>
                <a:lnTo>
                  <a:pt x="1868790" y="1350570"/>
                </a:lnTo>
                <a:lnTo>
                  <a:pt x="1851304" y="1348191"/>
                </a:lnTo>
                <a:lnTo>
                  <a:pt x="1833818" y="1345812"/>
                </a:lnTo>
                <a:lnTo>
                  <a:pt x="1817127" y="1342639"/>
                </a:lnTo>
                <a:lnTo>
                  <a:pt x="1799642" y="1339071"/>
                </a:lnTo>
                <a:lnTo>
                  <a:pt x="1782951" y="1335105"/>
                </a:lnTo>
                <a:lnTo>
                  <a:pt x="1766657" y="1331140"/>
                </a:lnTo>
                <a:lnTo>
                  <a:pt x="1749966" y="1326381"/>
                </a:lnTo>
                <a:lnTo>
                  <a:pt x="1734070" y="1321226"/>
                </a:lnTo>
                <a:lnTo>
                  <a:pt x="1718174" y="1316071"/>
                </a:lnTo>
                <a:lnTo>
                  <a:pt x="1703073" y="1310916"/>
                </a:lnTo>
                <a:lnTo>
                  <a:pt x="1687574" y="1305365"/>
                </a:lnTo>
                <a:lnTo>
                  <a:pt x="1672075" y="1299813"/>
                </a:lnTo>
                <a:lnTo>
                  <a:pt x="1657769" y="1293468"/>
                </a:lnTo>
                <a:lnTo>
                  <a:pt x="1643065" y="1287520"/>
                </a:lnTo>
                <a:lnTo>
                  <a:pt x="1615246" y="1275228"/>
                </a:lnTo>
                <a:lnTo>
                  <a:pt x="1588620" y="1262142"/>
                </a:lnTo>
                <a:lnTo>
                  <a:pt x="1563584" y="1249452"/>
                </a:lnTo>
                <a:lnTo>
                  <a:pt x="1540137" y="1235970"/>
                </a:lnTo>
                <a:lnTo>
                  <a:pt x="1517883" y="1223281"/>
                </a:lnTo>
                <a:lnTo>
                  <a:pt x="1497218" y="1210592"/>
                </a:lnTo>
                <a:lnTo>
                  <a:pt x="1478540" y="1199092"/>
                </a:lnTo>
                <a:lnTo>
                  <a:pt x="1462246" y="1187989"/>
                </a:lnTo>
                <a:lnTo>
                  <a:pt x="1447145" y="1177679"/>
                </a:lnTo>
                <a:lnTo>
                  <a:pt x="1434825" y="1168558"/>
                </a:lnTo>
                <a:lnTo>
                  <a:pt x="1423698" y="1160628"/>
                </a:lnTo>
                <a:lnTo>
                  <a:pt x="1409391" y="1149128"/>
                </a:lnTo>
                <a:lnTo>
                  <a:pt x="1404623" y="1145162"/>
                </a:lnTo>
                <a:lnTo>
                  <a:pt x="1410584" y="1141594"/>
                </a:lnTo>
                <a:lnTo>
                  <a:pt x="1416942" y="1138421"/>
                </a:lnTo>
                <a:lnTo>
                  <a:pt x="1423300" y="1135249"/>
                </a:lnTo>
                <a:lnTo>
                  <a:pt x="1430454" y="1132473"/>
                </a:lnTo>
                <a:lnTo>
                  <a:pt x="1444363" y="1126525"/>
                </a:lnTo>
                <a:lnTo>
                  <a:pt x="1459067" y="1122163"/>
                </a:lnTo>
                <a:lnTo>
                  <a:pt x="1474168" y="1118198"/>
                </a:lnTo>
                <a:lnTo>
                  <a:pt x="1490064" y="1115025"/>
                </a:lnTo>
                <a:lnTo>
                  <a:pt x="1505960" y="1112646"/>
                </a:lnTo>
                <a:lnTo>
                  <a:pt x="1522651" y="1110663"/>
                </a:lnTo>
                <a:lnTo>
                  <a:pt x="1539740" y="1109077"/>
                </a:lnTo>
                <a:lnTo>
                  <a:pt x="1556431" y="1108284"/>
                </a:lnTo>
                <a:lnTo>
                  <a:pt x="1573519" y="1107491"/>
                </a:lnTo>
                <a:lnTo>
                  <a:pt x="1590210" y="1107491"/>
                </a:lnTo>
                <a:lnTo>
                  <a:pt x="1607298" y="1107888"/>
                </a:lnTo>
                <a:lnTo>
                  <a:pt x="1624387" y="1108284"/>
                </a:lnTo>
                <a:lnTo>
                  <a:pt x="1640680" y="1109474"/>
                </a:lnTo>
                <a:lnTo>
                  <a:pt x="1657371" y="1110663"/>
                </a:lnTo>
                <a:lnTo>
                  <a:pt x="1672870" y="1111853"/>
                </a:lnTo>
                <a:lnTo>
                  <a:pt x="1688369" y="1113439"/>
                </a:lnTo>
                <a:lnTo>
                  <a:pt x="1717776" y="1117008"/>
                </a:lnTo>
                <a:lnTo>
                  <a:pt x="1744402" y="1120974"/>
                </a:lnTo>
                <a:lnTo>
                  <a:pt x="1767452" y="1124939"/>
                </a:lnTo>
                <a:lnTo>
                  <a:pt x="1786527" y="1128904"/>
                </a:lnTo>
                <a:lnTo>
                  <a:pt x="1800834" y="1131680"/>
                </a:lnTo>
                <a:lnTo>
                  <a:pt x="1813153" y="1134456"/>
                </a:lnTo>
                <a:lnTo>
                  <a:pt x="1805205" y="1126129"/>
                </a:lnTo>
                <a:lnTo>
                  <a:pt x="1797257" y="1118594"/>
                </a:lnTo>
                <a:lnTo>
                  <a:pt x="1788912" y="1111457"/>
                </a:lnTo>
                <a:lnTo>
                  <a:pt x="1780169" y="1104319"/>
                </a:lnTo>
                <a:lnTo>
                  <a:pt x="1763080" y="1090440"/>
                </a:lnTo>
                <a:lnTo>
                  <a:pt x="1744800" y="1077354"/>
                </a:lnTo>
                <a:lnTo>
                  <a:pt x="1726122" y="1064665"/>
                </a:lnTo>
                <a:lnTo>
                  <a:pt x="1707841" y="1053165"/>
                </a:lnTo>
                <a:lnTo>
                  <a:pt x="1688369" y="1042062"/>
                </a:lnTo>
                <a:lnTo>
                  <a:pt x="1668896" y="1031752"/>
                </a:lnTo>
                <a:lnTo>
                  <a:pt x="1649820" y="1022235"/>
                </a:lnTo>
                <a:lnTo>
                  <a:pt x="1629950" y="1012718"/>
                </a:lnTo>
                <a:lnTo>
                  <a:pt x="1610080" y="1004391"/>
                </a:lnTo>
                <a:lnTo>
                  <a:pt x="1590607" y="996460"/>
                </a:lnTo>
                <a:lnTo>
                  <a:pt x="1571532" y="989322"/>
                </a:lnTo>
                <a:lnTo>
                  <a:pt x="1552457" y="982184"/>
                </a:lnTo>
                <a:lnTo>
                  <a:pt x="1533381" y="975840"/>
                </a:lnTo>
                <a:lnTo>
                  <a:pt x="1515101" y="970288"/>
                </a:lnTo>
                <a:lnTo>
                  <a:pt x="1497218" y="965133"/>
                </a:lnTo>
                <a:lnTo>
                  <a:pt x="1480129" y="960375"/>
                </a:lnTo>
                <a:lnTo>
                  <a:pt x="1463438" y="955616"/>
                </a:lnTo>
                <a:lnTo>
                  <a:pt x="1447542" y="952047"/>
                </a:lnTo>
                <a:lnTo>
                  <a:pt x="1418134" y="945306"/>
                </a:lnTo>
                <a:lnTo>
                  <a:pt x="1392700" y="940547"/>
                </a:lnTo>
                <a:lnTo>
                  <a:pt x="1372035" y="936978"/>
                </a:lnTo>
                <a:lnTo>
                  <a:pt x="1356139" y="934599"/>
                </a:lnTo>
                <a:lnTo>
                  <a:pt x="1343025" y="933013"/>
                </a:lnTo>
                <a:lnTo>
                  <a:pt x="1371241" y="923496"/>
                </a:lnTo>
                <a:lnTo>
                  <a:pt x="1398661" y="915169"/>
                </a:lnTo>
                <a:lnTo>
                  <a:pt x="1426082" y="908428"/>
                </a:lnTo>
                <a:lnTo>
                  <a:pt x="1452708" y="902083"/>
                </a:lnTo>
                <a:lnTo>
                  <a:pt x="1478540" y="896928"/>
                </a:lnTo>
                <a:lnTo>
                  <a:pt x="1504371" y="892962"/>
                </a:lnTo>
                <a:lnTo>
                  <a:pt x="1529805" y="889790"/>
                </a:lnTo>
                <a:lnTo>
                  <a:pt x="1554841" y="887807"/>
                </a:lnTo>
                <a:lnTo>
                  <a:pt x="1579480" y="886221"/>
                </a:lnTo>
                <a:lnTo>
                  <a:pt x="1603324" y="885825"/>
                </a:lnTo>
                <a:close/>
                <a:moveTo>
                  <a:pt x="399645" y="28575"/>
                </a:moveTo>
                <a:lnTo>
                  <a:pt x="420652" y="30558"/>
                </a:lnTo>
                <a:lnTo>
                  <a:pt x="442055" y="33335"/>
                </a:lnTo>
                <a:lnTo>
                  <a:pt x="462665" y="36905"/>
                </a:lnTo>
                <a:lnTo>
                  <a:pt x="482879" y="41268"/>
                </a:lnTo>
                <a:lnTo>
                  <a:pt x="501904" y="45632"/>
                </a:lnTo>
                <a:lnTo>
                  <a:pt x="521325" y="51185"/>
                </a:lnTo>
                <a:lnTo>
                  <a:pt x="539953" y="57135"/>
                </a:lnTo>
                <a:lnTo>
                  <a:pt x="558186" y="63482"/>
                </a:lnTo>
                <a:lnTo>
                  <a:pt x="576021" y="71019"/>
                </a:lnTo>
                <a:lnTo>
                  <a:pt x="593461" y="78556"/>
                </a:lnTo>
                <a:lnTo>
                  <a:pt x="610108" y="86489"/>
                </a:lnTo>
                <a:lnTo>
                  <a:pt x="626754" y="95613"/>
                </a:lnTo>
                <a:lnTo>
                  <a:pt x="642608" y="104737"/>
                </a:lnTo>
                <a:lnTo>
                  <a:pt x="658066" y="114257"/>
                </a:lnTo>
                <a:lnTo>
                  <a:pt x="673127" y="124174"/>
                </a:lnTo>
                <a:lnTo>
                  <a:pt x="688189" y="134487"/>
                </a:lnTo>
                <a:lnTo>
                  <a:pt x="702061" y="145197"/>
                </a:lnTo>
                <a:lnTo>
                  <a:pt x="716330" y="156304"/>
                </a:lnTo>
                <a:lnTo>
                  <a:pt x="729409" y="167808"/>
                </a:lnTo>
                <a:lnTo>
                  <a:pt x="742885" y="179708"/>
                </a:lnTo>
                <a:lnTo>
                  <a:pt x="755568" y="191212"/>
                </a:lnTo>
                <a:lnTo>
                  <a:pt x="767855" y="203509"/>
                </a:lnTo>
                <a:lnTo>
                  <a:pt x="779746" y="216202"/>
                </a:lnTo>
                <a:lnTo>
                  <a:pt x="791636" y="228499"/>
                </a:lnTo>
                <a:lnTo>
                  <a:pt x="802338" y="241590"/>
                </a:lnTo>
                <a:lnTo>
                  <a:pt x="813039" y="254283"/>
                </a:lnTo>
                <a:lnTo>
                  <a:pt x="823741" y="267374"/>
                </a:lnTo>
                <a:lnTo>
                  <a:pt x="833649" y="280464"/>
                </a:lnTo>
                <a:lnTo>
                  <a:pt x="843558" y="293554"/>
                </a:lnTo>
                <a:lnTo>
                  <a:pt x="853070" y="306645"/>
                </a:lnTo>
                <a:lnTo>
                  <a:pt x="861790" y="320132"/>
                </a:lnTo>
                <a:lnTo>
                  <a:pt x="870906" y="333222"/>
                </a:lnTo>
                <a:lnTo>
                  <a:pt x="878833" y="346709"/>
                </a:lnTo>
                <a:lnTo>
                  <a:pt x="886760" y="359799"/>
                </a:lnTo>
                <a:lnTo>
                  <a:pt x="902218" y="385980"/>
                </a:lnTo>
                <a:lnTo>
                  <a:pt x="915694" y="411764"/>
                </a:lnTo>
                <a:lnTo>
                  <a:pt x="928377" y="436754"/>
                </a:lnTo>
                <a:lnTo>
                  <a:pt x="939475" y="460951"/>
                </a:lnTo>
                <a:lnTo>
                  <a:pt x="949384" y="483562"/>
                </a:lnTo>
                <a:lnTo>
                  <a:pt x="958500" y="505379"/>
                </a:lnTo>
                <a:lnTo>
                  <a:pt x="966427" y="525610"/>
                </a:lnTo>
                <a:lnTo>
                  <a:pt x="972768" y="544650"/>
                </a:lnTo>
                <a:lnTo>
                  <a:pt x="978714" y="560914"/>
                </a:lnTo>
                <a:lnTo>
                  <a:pt x="983866" y="575987"/>
                </a:lnTo>
                <a:lnTo>
                  <a:pt x="987433" y="588284"/>
                </a:lnTo>
                <a:lnTo>
                  <a:pt x="992190" y="605738"/>
                </a:lnTo>
                <a:lnTo>
                  <a:pt x="993775" y="612085"/>
                </a:lnTo>
                <a:lnTo>
                  <a:pt x="987037" y="611292"/>
                </a:lnTo>
                <a:lnTo>
                  <a:pt x="979506" y="610498"/>
                </a:lnTo>
                <a:lnTo>
                  <a:pt x="972372" y="609308"/>
                </a:lnTo>
                <a:lnTo>
                  <a:pt x="965238" y="607722"/>
                </a:lnTo>
                <a:lnTo>
                  <a:pt x="950573" y="604151"/>
                </a:lnTo>
                <a:lnTo>
                  <a:pt x="936304" y="599391"/>
                </a:lnTo>
                <a:lnTo>
                  <a:pt x="921243" y="593441"/>
                </a:lnTo>
                <a:lnTo>
                  <a:pt x="906974" y="587094"/>
                </a:lnTo>
                <a:lnTo>
                  <a:pt x="891913" y="579954"/>
                </a:lnTo>
                <a:lnTo>
                  <a:pt x="877644" y="572417"/>
                </a:lnTo>
                <a:lnTo>
                  <a:pt x="862979" y="563691"/>
                </a:lnTo>
                <a:lnTo>
                  <a:pt x="849107" y="554964"/>
                </a:lnTo>
                <a:lnTo>
                  <a:pt x="834838" y="545840"/>
                </a:lnTo>
                <a:lnTo>
                  <a:pt x="821362" y="535923"/>
                </a:lnTo>
                <a:lnTo>
                  <a:pt x="807490" y="526006"/>
                </a:lnTo>
                <a:lnTo>
                  <a:pt x="794411" y="516089"/>
                </a:lnTo>
                <a:lnTo>
                  <a:pt x="781331" y="505379"/>
                </a:lnTo>
                <a:lnTo>
                  <a:pt x="769044" y="495066"/>
                </a:lnTo>
                <a:lnTo>
                  <a:pt x="756757" y="485149"/>
                </a:lnTo>
                <a:lnTo>
                  <a:pt x="745659" y="474438"/>
                </a:lnTo>
                <a:lnTo>
                  <a:pt x="723860" y="454605"/>
                </a:lnTo>
                <a:lnTo>
                  <a:pt x="705232" y="436754"/>
                </a:lnTo>
                <a:lnTo>
                  <a:pt x="688981" y="420094"/>
                </a:lnTo>
                <a:lnTo>
                  <a:pt x="675902" y="406607"/>
                </a:lnTo>
                <a:lnTo>
                  <a:pt x="665597" y="395500"/>
                </a:lnTo>
                <a:lnTo>
                  <a:pt x="657670" y="386376"/>
                </a:lnTo>
                <a:lnTo>
                  <a:pt x="659255" y="397087"/>
                </a:lnTo>
                <a:lnTo>
                  <a:pt x="661237" y="408194"/>
                </a:lnTo>
                <a:lnTo>
                  <a:pt x="663615" y="418904"/>
                </a:lnTo>
                <a:lnTo>
                  <a:pt x="665993" y="430011"/>
                </a:lnTo>
                <a:lnTo>
                  <a:pt x="668767" y="440324"/>
                </a:lnTo>
                <a:lnTo>
                  <a:pt x="671542" y="450638"/>
                </a:lnTo>
                <a:lnTo>
                  <a:pt x="678676" y="471662"/>
                </a:lnTo>
                <a:lnTo>
                  <a:pt x="685810" y="492686"/>
                </a:lnTo>
                <a:lnTo>
                  <a:pt x="693738" y="512916"/>
                </a:lnTo>
                <a:lnTo>
                  <a:pt x="702457" y="532750"/>
                </a:lnTo>
                <a:lnTo>
                  <a:pt x="712366" y="552187"/>
                </a:lnTo>
                <a:lnTo>
                  <a:pt x="721878" y="571624"/>
                </a:lnTo>
                <a:lnTo>
                  <a:pt x="732580" y="589871"/>
                </a:lnTo>
                <a:lnTo>
                  <a:pt x="743281" y="608118"/>
                </a:lnTo>
                <a:lnTo>
                  <a:pt x="753983" y="625969"/>
                </a:lnTo>
                <a:lnTo>
                  <a:pt x="765477" y="642629"/>
                </a:lnTo>
                <a:lnTo>
                  <a:pt x="776575" y="659289"/>
                </a:lnTo>
                <a:lnTo>
                  <a:pt x="788069" y="674760"/>
                </a:lnTo>
                <a:lnTo>
                  <a:pt x="799167" y="690230"/>
                </a:lnTo>
                <a:lnTo>
                  <a:pt x="810265" y="704510"/>
                </a:lnTo>
                <a:lnTo>
                  <a:pt x="821759" y="718394"/>
                </a:lnTo>
                <a:lnTo>
                  <a:pt x="832460" y="731484"/>
                </a:lnTo>
                <a:lnTo>
                  <a:pt x="843162" y="743781"/>
                </a:lnTo>
                <a:lnTo>
                  <a:pt x="862583" y="765995"/>
                </a:lnTo>
                <a:lnTo>
                  <a:pt x="880022" y="784242"/>
                </a:lnTo>
                <a:lnTo>
                  <a:pt x="894687" y="799316"/>
                </a:lnTo>
                <a:lnTo>
                  <a:pt x="906182" y="810026"/>
                </a:lnTo>
                <a:lnTo>
                  <a:pt x="915694" y="819150"/>
                </a:lnTo>
                <a:lnTo>
                  <a:pt x="887553" y="810423"/>
                </a:lnTo>
                <a:lnTo>
                  <a:pt x="860205" y="801299"/>
                </a:lnTo>
                <a:lnTo>
                  <a:pt x="834046" y="791382"/>
                </a:lnTo>
                <a:lnTo>
                  <a:pt x="808679" y="781069"/>
                </a:lnTo>
                <a:lnTo>
                  <a:pt x="784502" y="770359"/>
                </a:lnTo>
                <a:lnTo>
                  <a:pt x="761513" y="758458"/>
                </a:lnTo>
                <a:lnTo>
                  <a:pt x="738921" y="746558"/>
                </a:lnTo>
                <a:lnTo>
                  <a:pt x="717519" y="734261"/>
                </a:lnTo>
                <a:lnTo>
                  <a:pt x="696908" y="721171"/>
                </a:lnTo>
                <a:lnTo>
                  <a:pt x="677487" y="707684"/>
                </a:lnTo>
                <a:lnTo>
                  <a:pt x="658462" y="694197"/>
                </a:lnTo>
                <a:lnTo>
                  <a:pt x="640230" y="680313"/>
                </a:lnTo>
                <a:lnTo>
                  <a:pt x="623583" y="666033"/>
                </a:lnTo>
                <a:lnTo>
                  <a:pt x="606937" y="650959"/>
                </a:lnTo>
                <a:lnTo>
                  <a:pt x="591083" y="635886"/>
                </a:lnTo>
                <a:lnTo>
                  <a:pt x="576418" y="620415"/>
                </a:lnTo>
                <a:lnTo>
                  <a:pt x="562149" y="605341"/>
                </a:lnTo>
                <a:lnTo>
                  <a:pt x="549069" y="589078"/>
                </a:lnTo>
                <a:lnTo>
                  <a:pt x="536386" y="573607"/>
                </a:lnTo>
                <a:lnTo>
                  <a:pt x="524496" y="556947"/>
                </a:lnTo>
                <a:lnTo>
                  <a:pt x="513398" y="541080"/>
                </a:lnTo>
                <a:lnTo>
                  <a:pt x="502300" y="524420"/>
                </a:lnTo>
                <a:lnTo>
                  <a:pt x="492391" y="507363"/>
                </a:lnTo>
                <a:lnTo>
                  <a:pt x="483275" y="491099"/>
                </a:lnTo>
                <a:lnTo>
                  <a:pt x="474159" y="474042"/>
                </a:lnTo>
                <a:lnTo>
                  <a:pt x="465836" y="457778"/>
                </a:lnTo>
                <a:lnTo>
                  <a:pt x="458305" y="440721"/>
                </a:lnTo>
                <a:lnTo>
                  <a:pt x="451171" y="423664"/>
                </a:lnTo>
                <a:lnTo>
                  <a:pt x="444433" y="407004"/>
                </a:lnTo>
                <a:lnTo>
                  <a:pt x="438488" y="390343"/>
                </a:lnTo>
                <a:lnTo>
                  <a:pt x="432939" y="374079"/>
                </a:lnTo>
                <a:lnTo>
                  <a:pt x="427786" y="357419"/>
                </a:lnTo>
                <a:lnTo>
                  <a:pt x="423030" y="340759"/>
                </a:lnTo>
                <a:lnTo>
                  <a:pt x="418670" y="324892"/>
                </a:lnTo>
                <a:lnTo>
                  <a:pt x="414707" y="308628"/>
                </a:lnTo>
                <a:lnTo>
                  <a:pt x="411536" y="292761"/>
                </a:lnTo>
                <a:lnTo>
                  <a:pt x="408365" y="277291"/>
                </a:lnTo>
                <a:lnTo>
                  <a:pt x="405591" y="261820"/>
                </a:lnTo>
                <a:lnTo>
                  <a:pt x="403212" y="246746"/>
                </a:lnTo>
                <a:lnTo>
                  <a:pt x="401231" y="231673"/>
                </a:lnTo>
                <a:lnTo>
                  <a:pt x="399645" y="217392"/>
                </a:lnTo>
                <a:lnTo>
                  <a:pt x="398060" y="203112"/>
                </a:lnTo>
                <a:lnTo>
                  <a:pt x="395682" y="176138"/>
                </a:lnTo>
                <a:lnTo>
                  <a:pt x="394096" y="150751"/>
                </a:lnTo>
                <a:lnTo>
                  <a:pt x="393700" y="127347"/>
                </a:lnTo>
                <a:lnTo>
                  <a:pt x="393700" y="105530"/>
                </a:lnTo>
                <a:lnTo>
                  <a:pt x="394493" y="86093"/>
                </a:lnTo>
                <a:lnTo>
                  <a:pt x="395285" y="69829"/>
                </a:lnTo>
                <a:lnTo>
                  <a:pt x="396474" y="55152"/>
                </a:lnTo>
                <a:lnTo>
                  <a:pt x="398853" y="35318"/>
                </a:lnTo>
                <a:lnTo>
                  <a:pt x="399645" y="28575"/>
                </a:lnTo>
                <a:close/>
                <a:moveTo>
                  <a:pt x="1782366" y="0"/>
                </a:moveTo>
                <a:lnTo>
                  <a:pt x="1787526" y="20648"/>
                </a:lnTo>
                <a:lnTo>
                  <a:pt x="1791097" y="41297"/>
                </a:lnTo>
                <a:lnTo>
                  <a:pt x="1794272" y="61152"/>
                </a:lnTo>
                <a:lnTo>
                  <a:pt x="1796257" y="81006"/>
                </a:lnTo>
                <a:lnTo>
                  <a:pt x="1797844" y="100861"/>
                </a:lnTo>
                <a:lnTo>
                  <a:pt x="1798638" y="119921"/>
                </a:lnTo>
                <a:lnTo>
                  <a:pt x="1798241" y="139378"/>
                </a:lnTo>
                <a:lnTo>
                  <a:pt x="1797447" y="158439"/>
                </a:lnTo>
                <a:lnTo>
                  <a:pt x="1796257" y="177499"/>
                </a:lnTo>
                <a:lnTo>
                  <a:pt x="1793876" y="195765"/>
                </a:lnTo>
                <a:lnTo>
                  <a:pt x="1791494" y="214031"/>
                </a:lnTo>
                <a:lnTo>
                  <a:pt x="1787922" y="231900"/>
                </a:lnTo>
                <a:lnTo>
                  <a:pt x="1783557" y="249769"/>
                </a:lnTo>
                <a:lnTo>
                  <a:pt x="1779191" y="267241"/>
                </a:lnTo>
                <a:lnTo>
                  <a:pt x="1774429" y="284316"/>
                </a:lnTo>
                <a:lnTo>
                  <a:pt x="1768872" y="301391"/>
                </a:lnTo>
                <a:lnTo>
                  <a:pt x="1762919" y="318069"/>
                </a:lnTo>
                <a:lnTo>
                  <a:pt x="1756172" y="334349"/>
                </a:lnTo>
                <a:lnTo>
                  <a:pt x="1749425" y="350630"/>
                </a:lnTo>
                <a:lnTo>
                  <a:pt x="1741885" y="366117"/>
                </a:lnTo>
                <a:lnTo>
                  <a:pt x="1734344" y="381603"/>
                </a:lnTo>
                <a:lnTo>
                  <a:pt x="1726010" y="396693"/>
                </a:lnTo>
                <a:lnTo>
                  <a:pt x="1717675" y="411782"/>
                </a:lnTo>
                <a:lnTo>
                  <a:pt x="1709341" y="426474"/>
                </a:lnTo>
                <a:lnTo>
                  <a:pt x="1699816" y="440770"/>
                </a:lnTo>
                <a:lnTo>
                  <a:pt x="1691085" y="454668"/>
                </a:lnTo>
                <a:lnTo>
                  <a:pt x="1681560" y="468566"/>
                </a:lnTo>
                <a:lnTo>
                  <a:pt x="1671638" y="482067"/>
                </a:lnTo>
                <a:lnTo>
                  <a:pt x="1661716" y="495171"/>
                </a:lnTo>
                <a:lnTo>
                  <a:pt x="1652191" y="507878"/>
                </a:lnTo>
                <a:lnTo>
                  <a:pt x="1641475" y="520585"/>
                </a:lnTo>
                <a:lnTo>
                  <a:pt x="1631554" y="532497"/>
                </a:lnTo>
                <a:lnTo>
                  <a:pt x="1621235" y="544807"/>
                </a:lnTo>
                <a:lnTo>
                  <a:pt x="1610916" y="555926"/>
                </a:lnTo>
                <a:lnTo>
                  <a:pt x="1589882" y="578163"/>
                </a:lnTo>
                <a:lnTo>
                  <a:pt x="1569244" y="598811"/>
                </a:lnTo>
                <a:lnTo>
                  <a:pt x="1548607" y="617872"/>
                </a:lnTo>
                <a:lnTo>
                  <a:pt x="1528763" y="636138"/>
                </a:lnTo>
                <a:lnTo>
                  <a:pt x="1509713" y="652418"/>
                </a:lnTo>
                <a:lnTo>
                  <a:pt x="1491060" y="667508"/>
                </a:lnTo>
                <a:lnTo>
                  <a:pt x="1473597" y="681406"/>
                </a:lnTo>
                <a:lnTo>
                  <a:pt x="1457722" y="693319"/>
                </a:lnTo>
                <a:lnTo>
                  <a:pt x="1443038" y="703643"/>
                </a:lnTo>
                <a:lnTo>
                  <a:pt x="1430338" y="712776"/>
                </a:lnTo>
                <a:lnTo>
                  <a:pt x="1419225" y="720321"/>
                </a:lnTo>
                <a:lnTo>
                  <a:pt x="1403747" y="729851"/>
                </a:lnTo>
                <a:lnTo>
                  <a:pt x="1398588" y="733425"/>
                </a:lnTo>
                <a:lnTo>
                  <a:pt x="1396603" y="726674"/>
                </a:lnTo>
                <a:lnTo>
                  <a:pt x="1395413" y="719924"/>
                </a:lnTo>
                <a:lnTo>
                  <a:pt x="1394222" y="712776"/>
                </a:lnTo>
                <a:lnTo>
                  <a:pt x="1393428" y="705231"/>
                </a:lnTo>
                <a:lnTo>
                  <a:pt x="1393031" y="698084"/>
                </a:lnTo>
                <a:lnTo>
                  <a:pt x="1392635" y="690936"/>
                </a:lnTo>
                <a:lnTo>
                  <a:pt x="1392635" y="675847"/>
                </a:lnTo>
                <a:lnTo>
                  <a:pt x="1393825" y="660360"/>
                </a:lnTo>
                <a:lnTo>
                  <a:pt x="1395413" y="644874"/>
                </a:lnTo>
                <a:lnTo>
                  <a:pt x="1398191" y="628990"/>
                </a:lnTo>
                <a:lnTo>
                  <a:pt x="1401366" y="613107"/>
                </a:lnTo>
                <a:lnTo>
                  <a:pt x="1404938" y="597223"/>
                </a:lnTo>
                <a:lnTo>
                  <a:pt x="1409303" y="580942"/>
                </a:lnTo>
                <a:lnTo>
                  <a:pt x="1413669" y="565059"/>
                </a:lnTo>
                <a:lnTo>
                  <a:pt x="1418828" y="549175"/>
                </a:lnTo>
                <a:lnTo>
                  <a:pt x="1424385" y="533291"/>
                </a:lnTo>
                <a:lnTo>
                  <a:pt x="1430338" y="518202"/>
                </a:lnTo>
                <a:lnTo>
                  <a:pt x="1436291" y="502716"/>
                </a:lnTo>
                <a:lnTo>
                  <a:pt x="1442641" y="488420"/>
                </a:lnTo>
                <a:lnTo>
                  <a:pt x="1448594" y="473728"/>
                </a:lnTo>
                <a:lnTo>
                  <a:pt x="1455341" y="460227"/>
                </a:lnTo>
                <a:lnTo>
                  <a:pt x="1467644" y="434019"/>
                </a:lnTo>
                <a:lnTo>
                  <a:pt x="1479550" y="410591"/>
                </a:lnTo>
                <a:lnTo>
                  <a:pt x="1490663" y="390339"/>
                </a:lnTo>
                <a:lnTo>
                  <a:pt x="1499791" y="373661"/>
                </a:lnTo>
                <a:lnTo>
                  <a:pt x="1507332" y="361352"/>
                </a:lnTo>
                <a:lnTo>
                  <a:pt x="1514078" y="350630"/>
                </a:lnTo>
                <a:lnTo>
                  <a:pt x="1503760" y="355792"/>
                </a:lnTo>
                <a:lnTo>
                  <a:pt x="1493838" y="360954"/>
                </a:lnTo>
                <a:lnTo>
                  <a:pt x="1484313" y="366117"/>
                </a:lnTo>
                <a:lnTo>
                  <a:pt x="1474391" y="371676"/>
                </a:lnTo>
                <a:lnTo>
                  <a:pt x="1455738" y="383986"/>
                </a:lnTo>
                <a:lnTo>
                  <a:pt x="1437085" y="396295"/>
                </a:lnTo>
                <a:lnTo>
                  <a:pt x="1419225" y="409797"/>
                </a:lnTo>
                <a:lnTo>
                  <a:pt x="1402160" y="423298"/>
                </a:lnTo>
                <a:lnTo>
                  <a:pt x="1385491" y="437990"/>
                </a:lnTo>
                <a:lnTo>
                  <a:pt x="1369219" y="452682"/>
                </a:lnTo>
                <a:lnTo>
                  <a:pt x="1353741" y="467772"/>
                </a:lnTo>
                <a:lnTo>
                  <a:pt x="1338660" y="483258"/>
                </a:lnTo>
                <a:lnTo>
                  <a:pt x="1324372" y="498745"/>
                </a:lnTo>
                <a:lnTo>
                  <a:pt x="1310481" y="514628"/>
                </a:lnTo>
                <a:lnTo>
                  <a:pt x="1297781" y="530115"/>
                </a:lnTo>
                <a:lnTo>
                  <a:pt x="1285081" y="545998"/>
                </a:lnTo>
                <a:lnTo>
                  <a:pt x="1273175" y="561088"/>
                </a:lnTo>
                <a:lnTo>
                  <a:pt x="1262063" y="576574"/>
                </a:lnTo>
                <a:lnTo>
                  <a:pt x="1251347" y="591267"/>
                </a:lnTo>
                <a:lnTo>
                  <a:pt x="1241425" y="605959"/>
                </a:lnTo>
                <a:lnTo>
                  <a:pt x="1232297" y="619857"/>
                </a:lnTo>
                <a:lnTo>
                  <a:pt x="1223169" y="633755"/>
                </a:lnTo>
                <a:lnTo>
                  <a:pt x="1208088" y="659169"/>
                </a:lnTo>
                <a:lnTo>
                  <a:pt x="1194991" y="681009"/>
                </a:lnTo>
                <a:lnTo>
                  <a:pt x="1185069" y="699275"/>
                </a:lnTo>
                <a:lnTo>
                  <a:pt x="1178322" y="713173"/>
                </a:lnTo>
                <a:lnTo>
                  <a:pt x="1171972" y="724689"/>
                </a:lnTo>
                <a:lnTo>
                  <a:pt x="1171575" y="696098"/>
                </a:lnTo>
                <a:lnTo>
                  <a:pt x="1172369" y="667905"/>
                </a:lnTo>
                <a:lnTo>
                  <a:pt x="1173956" y="640506"/>
                </a:lnTo>
                <a:lnTo>
                  <a:pt x="1176734" y="613504"/>
                </a:lnTo>
                <a:lnTo>
                  <a:pt x="1179513" y="587693"/>
                </a:lnTo>
                <a:lnTo>
                  <a:pt x="1183481" y="562279"/>
                </a:lnTo>
                <a:lnTo>
                  <a:pt x="1188244" y="537659"/>
                </a:lnTo>
                <a:lnTo>
                  <a:pt x="1193800" y="514231"/>
                </a:lnTo>
                <a:lnTo>
                  <a:pt x="1199753" y="491200"/>
                </a:lnTo>
                <a:lnTo>
                  <a:pt x="1206897" y="468566"/>
                </a:lnTo>
                <a:lnTo>
                  <a:pt x="1214438" y="446726"/>
                </a:lnTo>
                <a:lnTo>
                  <a:pt x="1222375" y="425680"/>
                </a:lnTo>
                <a:lnTo>
                  <a:pt x="1231503" y="405429"/>
                </a:lnTo>
                <a:lnTo>
                  <a:pt x="1240631" y="385574"/>
                </a:lnTo>
                <a:lnTo>
                  <a:pt x="1250156" y="366117"/>
                </a:lnTo>
                <a:lnTo>
                  <a:pt x="1260872" y="347850"/>
                </a:lnTo>
                <a:lnTo>
                  <a:pt x="1271588" y="329584"/>
                </a:lnTo>
                <a:lnTo>
                  <a:pt x="1282700" y="312112"/>
                </a:lnTo>
                <a:lnTo>
                  <a:pt x="1294606" y="295832"/>
                </a:lnTo>
                <a:lnTo>
                  <a:pt x="1306513" y="279551"/>
                </a:lnTo>
                <a:lnTo>
                  <a:pt x="1319213" y="264065"/>
                </a:lnTo>
                <a:lnTo>
                  <a:pt x="1331913" y="248975"/>
                </a:lnTo>
                <a:lnTo>
                  <a:pt x="1345010" y="234680"/>
                </a:lnTo>
                <a:lnTo>
                  <a:pt x="1358106" y="220385"/>
                </a:lnTo>
                <a:lnTo>
                  <a:pt x="1371997" y="207281"/>
                </a:lnTo>
                <a:lnTo>
                  <a:pt x="1385491" y="194177"/>
                </a:lnTo>
                <a:lnTo>
                  <a:pt x="1399778" y="182264"/>
                </a:lnTo>
                <a:lnTo>
                  <a:pt x="1413669" y="169954"/>
                </a:lnTo>
                <a:lnTo>
                  <a:pt x="1428353" y="158836"/>
                </a:lnTo>
                <a:lnTo>
                  <a:pt x="1442244" y="147717"/>
                </a:lnTo>
                <a:lnTo>
                  <a:pt x="1456928" y="137790"/>
                </a:lnTo>
                <a:lnTo>
                  <a:pt x="1471216" y="127863"/>
                </a:lnTo>
                <a:lnTo>
                  <a:pt x="1485900" y="118333"/>
                </a:lnTo>
                <a:lnTo>
                  <a:pt x="1500188" y="109199"/>
                </a:lnTo>
                <a:lnTo>
                  <a:pt x="1514872" y="100861"/>
                </a:lnTo>
                <a:lnTo>
                  <a:pt x="1529160" y="92919"/>
                </a:lnTo>
                <a:lnTo>
                  <a:pt x="1543447" y="84977"/>
                </a:lnTo>
                <a:lnTo>
                  <a:pt x="1557338" y="77829"/>
                </a:lnTo>
                <a:lnTo>
                  <a:pt x="1571625" y="71079"/>
                </a:lnTo>
                <a:lnTo>
                  <a:pt x="1585119" y="64328"/>
                </a:lnTo>
                <a:lnTo>
                  <a:pt x="1599010" y="57975"/>
                </a:lnTo>
                <a:lnTo>
                  <a:pt x="1612107" y="52416"/>
                </a:lnTo>
                <a:lnTo>
                  <a:pt x="1637904" y="42091"/>
                </a:lnTo>
                <a:lnTo>
                  <a:pt x="1662113" y="32958"/>
                </a:lnTo>
                <a:lnTo>
                  <a:pt x="1685132" y="25414"/>
                </a:lnTo>
                <a:lnTo>
                  <a:pt x="1706166" y="18663"/>
                </a:lnTo>
                <a:lnTo>
                  <a:pt x="1724819" y="13501"/>
                </a:lnTo>
                <a:lnTo>
                  <a:pt x="1741488" y="9133"/>
                </a:lnTo>
                <a:lnTo>
                  <a:pt x="1755379" y="5162"/>
                </a:lnTo>
                <a:lnTo>
                  <a:pt x="1775619" y="1191"/>
                </a:lnTo>
                <a:lnTo>
                  <a:pt x="1782366" y="0"/>
                </a:lnTo>
                <a:close/>
              </a:path>
            </a:pathLst>
          </a:custGeom>
          <a:solidFill>
            <a:srgbClr val="55463D">
              <a:alpha val="50000"/>
            </a:srgbClr>
          </a:solidFill>
          <a:ln>
            <a:noFill/>
          </a:ln>
          <a:extLst>
            <a:ext uri="{91240B29-F687-4F45-9708-019B960494DF}">
              <a14:hiddenLine xmlns:a14="http://schemas.microsoft.com/office/drawing/2010/main" w="9525">
                <a:solidFill>
                  <a:srgbClr val="000000"/>
                </a:solidFill>
                <a:round/>
              </a14:hiddenLine>
            </a:ext>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pPr algn="ctr">
              <a:defRPr/>
            </a:pPr>
            <a:endParaRPr lang="zh-CN" altLang="en-US">
              <a:solidFill>
                <a:srgbClr val="55463D"/>
              </a:solidFill>
            </a:endParaRPr>
          </a:p>
        </p:txBody>
      </p:sp>
      <p:sp>
        <p:nvSpPr>
          <p:cNvPr id="35" name="文本框 34"/>
          <p:cNvSpPr txBox="1"/>
          <p:nvPr/>
        </p:nvSpPr>
        <p:spPr>
          <a:xfrm>
            <a:off x="7276465" y="2197735"/>
            <a:ext cx="3613150" cy="579120"/>
          </a:xfrm>
          <a:prstGeom prst="rect">
            <a:avLst/>
          </a:prstGeom>
          <a:noFill/>
        </p:spPr>
        <p:txBody>
          <a:bodyPr wrap="square" rtlCol="0">
            <a:spAutoFit/>
          </a:bodyPr>
          <a:lstStyle/>
          <a:p>
            <a:r>
              <a:rPr lang="zh-CN" altLang="en-US" sz="1600">
                <a:solidFill>
                  <a:schemeClr val="tx1">
                    <a:lumMod val="65000"/>
                    <a:lumOff val="35000"/>
                  </a:schemeClr>
                </a:solidFill>
                <a:latin typeface="罗西钢笔行楷" panose="02010800040101010101" charset="-122"/>
                <a:ea typeface="罗西钢笔行楷" panose="02010800040101010101" charset="-122"/>
              </a:rPr>
              <a:t>Love is not a maybe thing. You know when you love someone.</a:t>
            </a:r>
          </a:p>
        </p:txBody>
      </p:sp>
      <p:sp>
        <p:nvSpPr>
          <p:cNvPr id="5" name="文本框 4"/>
          <p:cNvSpPr txBox="1"/>
          <p:nvPr/>
        </p:nvSpPr>
        <p:spPr>
          <a:xfrm>
            <a:off x="1202055" y="2404110"/>
            <a:ext cx="3613150" cy="579120"/>
          </a:xfrm>
          <a:prstGeom prst="rect">
            <a:avLst/>
          </a:prstGeom>
          <a:noFill/>
        </p:spPr>
        <p:txBody>
          <a:bodyPr wrap="square" rtlCol="0">
            <a:spAutoFit/>
          </a:bodyPr>
          <a:lstStyle/>
          <a:p>
            <a:pPr algn="r"/>
            <a:r>
              <a:rPr lang="zh-CN" altLang="en-US" sz="1600">
                <a:solidFill>
                  <a:schemeClr val="tx1">
                    <a:lumMod val="65000"/>
                    <a:lumOff val="35000"/>
                  </a:schemeClr>
                </a:solidFill>
                <a:latin typeface="罗西钢笔行楷" panose="02010800040101010101" charset="-122"/>
                <a:ea typeface="罗西钢笔行楷" panose="02010800040101010101" charset="-122"/>
              </a:rPr>
              <a:t>Love is not a maybe thing. You know when you love someone.</a:t>
            </a:r>
          </a:p>
        </p:txBody>
      </p:sp>
      <p:sp>
        <p:nvSpPr>
          <p:cNvPr id="12" name="文本框 11"/>
          <p:cNvSpPr txBox="1"/>
          <p:nvPr/>
        </p:nvSpPr>
        <p:spPr>
          <a:xfrm>
            <a:off x="1440815" y="4515485"/>
            <a:ext cx="3613150" cy="579120"/>
          </a:xfrm>
          <a:prstGeom prst="rect">
            <a:avLst/>
          </a:prstGeom>
          <a:noFill/>
        </p:spPr>
        <p:txBody>
          <a:bodyPr wrap="square" rtlCol="0">
            <a:spAutoFit/>
          </a:bodyPr>
          <a:lstStyle/>
          <a:p>
            <a:pPr algn="r"/>
            <a:r>
              <a:rPr lang="zh-CN" altLang="en-US" sz="1600">
                <a:solidFill>
                  <a:schemeClr val="tx1">
                    <a:lumMod val="65000"/>
                    <a:lumOff val="35000"/>
                  </a:schemeClr>
                </a:solidFill>
                <a:latin typeface="罗西钢笔行楷" panose="02010800040101010101" charset="-122"/>
                <a:ea typeface="罗西钢笔行楷" panose="02010800040101010101" charset="-122"/>
              </a:rPr>
              <a:t>Love is not a maybe thing. You know when you love someone.</a:t>
            </a:r>
          </a:p>
        </p:txBody>
      </p:sp>
      <p:sp>
        <p:nvSpPr>
          <p:cNvPr id="25" name="文本框 24"/>
          <p:cNvSpPr txBox="1"/>
          <p:nvPr/>
        </p:nvSpPr>
        <p:spPr>
          <a:xfrm>
            <a:off x="7376160" y="4324350"/>
            <a:ext cx="3613150" cy="579120"/>
          </a:xfrm>
          <a:prstGeom prst="rect">
            <a:avLst/>
          </a:prstGeom>
          <a:noFill/>
        </p:spPr>
        <p:txBody>
          <a:bodyPr wrap="square" rtlCol="0">
            <a:spAutoFit/>
          </a:bodyPr>
          <a:lstStyle/>
          <a:p>
            <a:r>
              <a:rPr lang="zh-CN" altLang="en-US" sz="1600">
                <a:solidFill>
                  <a:schemeClr val="tx1">
                    <a:lumMod val="65000"/>
                    <a:lumOff val="35000"/>
                  </a:schemeClr>
                </a:solidFill>
                <a:latin typeface="罗西钢笔行楷" panose="02010800040101010101" charset="-122"/>
                <a:ea typeface="罗西钢笔行楷" panose="02010800040101010101" charset="-122"/>
              </a:rPr>
              <a:t>Love is not a maybe thing. You know when you love someone.</a:t>
            </a:r>
          </a:p>
        </p:txBody>
      </p:sp>
      <p:sp>
        <p:nvSpPr>
          <p:cNvPr id="26" name="文本框 25"/>
          <p:cNvSpPr txBox="1"/>
          <p:nvPr/>
        </p:nvSpPr>
        <p:spPr>
          <a:xfrm>
            <a:off x="4455795" y="5833110"/>
            <a:ext cx="3613150" cy="579120"/>
          </a:xfrm>
          <a:prstGeom prst="rect">
            <a:avLst/>
          </a:prstGeom>
          <a:noFill/>
        </p:spPr>
        <p:txBody>
          <a:bodyPr wrap="square" rtlCol="0">
            <a:spAutoFit/>
          </a:bodyPr>
          <a:lstStyle/>
          <a:p>
            <a:r>
              <a:rPr lang="zh-CN" altLang="en-US" sz="1600">
                <a:solidFill>
                  <a:schemeClr val="tx1">
                    <a:lumMod val="65000"/>
                    <a:lumOff val="35000"/>
                  </a:schemeClr>
                </a:solidFill>
                <a:latin typeface="罗西钢笔行楷" panose="02010800040101010101" charset="-122"/>
                <a:ea typeface="罗西钢笔行楷" panose="02010800040101010101" charset="-122"/>
              </a:rPr>
              <a:t>Love is not a maybe thing. You know when you love someone.</a:t>
            </a:r>
          </a:p>
        </p:txBody>
      </p:sp>
      <p:sp>
        <p:nvSpPr>
          <p:cNvPr id="13" name="文本框 12"/>
          <p:cNvSpPr txBox="1"/>
          <p:nvPr/>
        </p:nvSpPr>
        <p:spPr>
          <a:xfrm>
            <a:off x="5746750" y="3223895"/>
            <a:ext cx="698500" cy="701040"/>
          </a:xfrm>
          <a:prstGeom prst="rect">
            <a:avLst/>
          </a:prstGeom>
          <a:noFill/>
        </p:spPr>
        <p:txBody>
          <a:bodyPr wrap="square" rtlCol="0">
            <a:spAutoFit/>
          </a:bodyPr>
          <a:lstStyle/>
          <a:p>
            <a:pPr algn="ctr"/>
            <a:r>
              <a:rPr lang="zh-CN" altLang="en-US" sz="2000" b="1">
                <a:solidFill>
                  <a:schemeClr val="tx1">
                    <a:lumMod val="65000"/>
                    <a:lumOff val="35000"/>
                  </a:schemeClr>
                </a:solidFill>
                <a:latin typeface="罗西钢笔行楷" panose="02010800040101010101" charset="-122"/>
                <a:ea typeface="罗西钢笔行楷" panose="02010800040101010101" charset="-122"/>
              </a:rPr>
              <a:t>输入文本</a:t>
            </a: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31"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style.rotation</p:attrName>
                                        </p:attrNameLst>
                                      </p:cBhvr>
                                      <p:tavLst>
                                        <p:tav tm="0">
                                          <p:val>
                                            <p:fltVal val="90"/>
                                          </p:val>
                                        </p:tav>
                                        <p:tav tm="100000">
                                          <p:val>
                                            <p:fltVal val="0"/>
                                          </p:val>
                                        </p:tav>
                                      </p:tavLst>
                                    </p:anim>
                                    <p:animEffect transition="in" filter="fade">
                                      <p:cBhvr>
                                        <p:cTn id="22" dur="500"/>
                                        <p:tgtEl>
                                          <p:spTgt spid="4"/>
                                        </p:tgtEl>
                                      </p:cBhvr>
                                    </p:animEffect>
                                  </p:childTnLst>
                                </p:cTn>
                              </p:par>
                            </p:childTnLst>
                          </p:cTn>
                        </p:par>
                        <p:par>
                          <p:cTn id="23" fill="hold">
                            <p:stCondLst>
                              <p:cond delay="1500"/>
                            </p:stCondLst>
                            <p:childTnLst>
                              <p:par>
                                <p:cTn id="24" presetID="31" presetClass="entr" presetSubtype="0" fill="hold" grpId="0"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 calcmode="lin" valueType="num">
                                      <p:cBhvr>
                                        <p:cTn id="28" dur="500" fill="hold"/>
                                        <p:tgtEl>
                                          <p:spTgt spid="13"/>
                                        </p:tgtEl>
                                        <p:attrNameLst>
                                          <p:attrName>style.rotation</p:attrName>
                                        </p:attrNameLst>
                                      </p:cBhvr>
                                      <p:tavLst>
                                        <p:tav tm="0">
                                          <p:val>
                                            <p:fltVal val="90"/>
                                          </p:val>
                                        </p:tav>
                                        <p:tav tm="100000">
                                          <p:val>
                                            <p:fltVal val="0"/>
                                          </p:val>
                                        </p:tav>
                                      </p:tavLst>
                                    </p:anim>
                                    <p:animEffect transition="in" filter="fade">
                                      <p:cBhvr>
                                        <p:cTn id="29" dur="500"/>
                                        <p:tgtEl>
                                          <p:spTgt spid="13"/>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p:cTn id="33" dur="500" fill="hold"/>
                                        <p:tgtEl>
                                          <p:spTgt spid="5"/>
                                        </p:tgtEl>
                                        <p:attrNameLst>
                                          <p:attrName>ppt_w</p:attrName>
                                        </p:attrNameLst>
                                      </p:cBhvr>
                                      <p:tavLst>
                                        <p:tav tm="0">
                                          <p:val>
                                            <p:fltVal val="0"/>
                                          </p:val>
                                        </p:tav>
                                        <p:tav tm="100000">
                                          <p:val>
                                            <p:strVal val="#ppt_w"/>
                                          </p:val>
                                        </p:tav>
                                      </p:tavLst>
                                    </p:anim>
                                    <p:anim calcmode="lin" valueType="num">
                                      <p:cBhvr>
                                        <p:cTn id="34" dur="500" fill="hold"/>
                                        <p:tgtEl>
                                          <p:spTgt spid="5"/>
                                        </p:tgtEl>
                                        <p:attrNameLst>
                                          <p:attrName>ppt_h</p:attrName>
                                        </p:attrNameLst>
                                      </p:cBhvr>
                                      <p:tavLst>
                                        <p:tav tm="0">
                                          <p:val>
                                            <p:fltVal val="0"/>
                                          </p:val>
                                        </p:tav>
                                        <p:tav tm="100000">
                                          <p:val>
                                            <p:strVal val="#ppt_h"/>
                                          </p:val>
                                        </p:tav>
                                      </p:tavLst>
                                    </p:anim>
                                    <p:animEffect transition="in" filter="fade">
                                      <p:cBhvr>
                                        <p:cTn id="35" dur="500"/>
                                        <p:tgtEl>
                                          <p:spTgt spid="5"/>
                                        </p:tgtEl>
                                      </p:cBhvr>
                                    </p:animEffect>
                                  </p:childTnLst>
                                </p:cTn>
                              </p:par>
                            </p:childTnLst>
                          </p:cTn>
                        </p:par>
                        <p:par>
                          <p:cTn id="36" fill="hold">
                            <p:stCondLst>
                              <p:cond delay="2500"/>
                            </p:stCondLst>
                            <p:childTnLst>
                              <p:par>
                                <p:cTn id="37" presetID="53" presetClass="entr" presetSubtype="16" fill="hold" grpId="0" nodeType="after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p:cTn id="39" dur="500" fill="hold"/>
                                        <p:tgtEl>
                                          <p:spTgt spid="35"/>
                                        </p:tgtEl>
                                        <p:attrNameLst>
                                          <p:attrName>ppt_w</p:attrName>
                                        </p:attrNameLst>
                                      </p:cBhvr>
                                      <p:tavLst>
                                        <p:tav tm="0">
                                          <p:val>
                                            <p:fltVal val="0"/>
                                          </p:val>
                                        </p:tav>
                                        <p:tav tm="100000">
                                          <p:val>
                                            <p:strVal val="#ppt_w"/>
                                          </p:val>
                                        </p:tav>
                                      </p:tavLst>
                                    </p:anim>
                                    <p:anim calcmode="lin" valueType="num">
                                      <p:cBhvr>
                                        <p:cTn id="40" dur="500" fill="hold"/>
                                        <p:tgtEl>
                                          <p:spTgt spid="35"/>
                                        </p:tgtEl>
                                        <p:attrNameLst>
                                          <p:attrName>ppt_h</p:attrName>
                                        </p:attrNameLst>
                                      </p:cBhvr>
                                      <p:tavLst>
                                        <p:tav tm="0">
                                          <p:val>
                                            <p:fltVal val="0"/>
                                          </p:val>
                                        </p:tav>
                                        <p:tav tm="100000">
                                          <p:val>
                                            <p:strVal val="#ppt_h"/>
                                          </p:val>
                                        </p:tav>
                                      </p:tavLst>
                                    </p:anim>
                                    <p:animEffect transition="in" filter="fade">
                                      <p:cBhvr>
                                        <p:cTn id="41" dur="500"/>
                                        <p:tgtEl>
                                          <p:spTgt spid="35"/>
                                        </p:tgtEl>
                                      </p:cBhvr>
                                    </p:animEffect>
                                  </p:childTnLst>
                                </p:cTn>
                              </p:par>
                            </p:childTnLst>
                          </p:cTn>
                        </p:par>
                        <p:par>
                          <p:cTn id="42" fill="hold">
                            <p:stCondLst>
                              <p:cond delay="3000"/>
                            </p:stCondLst>
                            <p:childTnLst>
                              <p:par>
                                <p:cTn id="43" presetID="53" presetClass="entr" presetSubtype="16"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500" fill="hold"/>
                                        <p:tgtEl>
                                          <p:spTgt spid="12"/>
                                        </p:tgtEl>
                                        <p:attrNameLst>
                                          <p:attrName>ppt_w</p:attrName>
                                        </p:attrNameLst>
                                      </p:cBhvr>
                                      <p:tavLst>
                                        <p:tav tm="0">
                                          <p:val>
                                            <p:fltVal val="0"/>
                                          </p:val>
                                        </p:tav>
                                        <p:tav tm="100000">
                                          <p:val>
                                            <p:strVal val="#ppt_w"/>
                                          </p:val>
                                        </p:tav>
                                      </p:tavLst>
                                    </p:anim>
                                    <p:anim calcmode="lin" valueType="num">
                                      <p:cBhvr>
                                        <p:cTn id="46" dur="500" fill="hold"/>
                                        <p:tgtEl>
                                          <p:spTgt spid="12"/>
                                        </p:tgtEl>
                                        <p:attrNameLst>
                                          <p:attrName>ppt_h</p:attrName>
                                        </p:attrNameLst>
                                      </p:cBhvr>
                                      <p:tavLst>
                                        <p:tav tm="0">
                                          <p:val>
                                            <p:fltVal val="0"/>
                                          </p:val>
                                        </p:tav>
                                        <p:tav tm="100000">
                                          <p:val>
                                            <p:strVal val="#ppt_h"/>
                                          </p:val>
                                        </p:tav>
                                      </p:tavLst>
                                    </p:anim>
                                    <p:animEffect transition="in" filter="fade">
                                      <p:cBhvr>
                                        <p:cTn id="47" dur="500"/>
                                        <p:tgtEl>
                                          <p:spTgt spid="12"/>
                                        </p:tgtEl>
                                      </p:cBhvr>
                                    </p:animEffect>
                                  </p:childTnLst>
                                </p:cTn>
                              </p:par>
                            </p:childTnLst>
                          </p:cTn>
                        </p:par>
                        <p:par>
                          <p:cTn id="48" fill="hold">
                            <p:stCondLst>
                              <p:cond delay="3500"/>
                            </p:stCondLst>
                            <p:childTnLst>
                              <p:par>
                                <p:cTn id="49" presetID="53" presetClass="entr" presetSubtype="16"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 calcmode="lin" valueType="num">
                                      <p:cBhvr>
                                        <p:cTn id="51" dur="500" fill="hold"/>
                                        <p:tgtEl>
                                          <p:spTgt spid="25"/>
                                        </p:tgtEl>
                                        <p:attrNameLst>
                                          <p:attrName>ppt_w</p:attrName>
                                        </p:attrNameLst>
                                      </p:cBhvr>
                                      <p:tavLst>
                                        <p:tav tm="0">
                                          <p:val>
                                            <p:fltVal val="0"/>
                                          </p:val>
                                        </p:tav>
                                        <p:tav tm="100000">
                                          <p:val>
                                            <p:strVal val="#ppt_w"/>
                                          </p:val>
                                        </p:tav>
                                      </p:tavLst>
                                    </p:anim>
                                    <p:anim calcmode="lin" valueType="num">
                                      <p:cBhvr>
                                        <p:cTn id="52" dur="500" fill="hold"/>
                                        <p:tgtEl>
                                          <p:spTgt spid="25"/>
                                        </p:tgtEl>
                                        <p:attrNameLst>
                                          <p:attrName>ppt_h</p:attrName>
                                        </p:attrNameLst>
                                      </p:cBhvr>
                                      <p:tavLst>
                                        <p:tav tm="0">
                                          <p:val>
                                            <p:fltVal val="0"/>
                                          </p:val>
                                        </p:tav>
                                        <p:tav tm="100000">
                                          <p:val>
                                            <p:strVal val="#ppt_h"/>
                                          </p:val>
                                        </p:tav>
                                      </p:tavLst>
                                    </p:anim>
                                    <p:animEffect transition="in" filter="fade">
                                      <p:cBhvr>
                                        <p:cTn id="53" dur="500"/>
                                        <p:tgtEl>
                                          <p:spTgt spid="25"/>
                                        </p:tgtEl>
                                      </p:cBhvr>
                                    </p:animEffect>
                                  </p:childTnLst>
                                </p:cTn>
                              </p:par>
                            </p:childTnLst>
                          </p:cTn>
                        </p:par>
                        <p:par>
                          <p:cTn id="54" fill="hold">
                            <p:stCondLst>
                              <p:cond delay="4000"/>
                            </p:stCondLst>
                            <p:childTnLst>
                              <p:par>
                                <p:cTn id="55" presetID="53" presetClass="entr" presetSubtype="16" fill="hold" grpId="0" nodeType="after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p:cTn id="57" dur="500" fill="hold"/>
                                        <p:tgtEl>
                                          <p:spTgt spid="26"/>
                                        </p:tgtEl>
                                        <p:attrNameLst>
                                          <p:attrName>ppt_w</p:attrName>
                                        </p:attrNameLst>
                                      </p:cBhvr>
                                      <p:tavLst>
                                        <p:tav tm="0">
                                          <p:val>
                                            <p:fltVal val="0"/>
                                          </p:val>
                                        </p:tav>
                                        <p:tav tm="100000">
                                          <p:val>
                                            <p:strVal val="#ppt_w"/>
                                          </p:val>
                                        </p:tav>
                                      </p:tavLst>
                                    </p:anim>
                                    <p:anim calcmode="lin" valueType="num">
                                      <p:cBhvr>
                                        <p:cTn id="58" dur="500" fill="hold"/>
                                        <p:tgtEl>
                                          <p:spTgt spid="26"/>
                                        </p:tgtEl>
                                        <p:attrNameLst>
                                          <p:attrName>ppt_h</p:attrName>
                                        </p:attrNameLst>
                                      </p:cBhvr>
                                      <p:tavLst>
                                        <p:tav tm="0">
                                          <p:val>
                                            <p:fltVal val="0"/>
                                          </p:val>
                                        </p:tav>
                                        <p:tav tm="100000">
                                          <p:val>
                                            <p:strVal val="#ppt_h"/>
                                          </p:val>
                                        </p:tav>
                                      </p:tavLst>
                                    </p:anim>
                                    <p:animEffect transition="in" filter="fade">
                                      <p:cBhvr>
                                        <p:cTn id="5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35" grpId="0"/>
      <p:bldP spid="5" grpId="0"/>
      <p:bldP spid="12" grpId="0"/>
      <p:bldP spid="25" grpId="0"/>
      <p:bldP spid="26"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阴影"/>
          <p:cNvPicPr>
            <a:picLocks noChangeAspect="1"/>
          </p:cNvPicPr>
          <p:nvPr/>
        </p:nvPicPr>
        <p:blipFill>
          <a:blip r:embed="rId2"/>
          <a:stretch>
            <a:fillRect/>
          </a:stretch>
        </p:blipFill>
        <p:spPr>
          <a:xfrm>
            <a:off x="2294890" y="1798955"/>
            <a:ext cx="7601585" cy="3545840"/>
          </a:xfrm>
          <a:prstGeom prst="rect">
            <a:avLst/>
          </a:prstGeom>
        </p:spPr>
      </p:pic>
      <p:pic>
        <p:nvPicPr>
          <p:cNvPr id="3" name="图片 2" descr="饮料"/>
          <p:cNvPicPr>
            <a:picLocks noChangeAspect="1"/>
          </p:cNvPicPr>
          <p:nvPr/>
        </p:nvPicPr>
        <p:blipFill>
          <a:blip r:embed="rId3"/>
          <a:stretch>
            <a:fillRect/>
          </a:stretch>
        </p:blipFill>
        <p:spPr>
          <a:xfrm>
            <a:off x="10730865" y="4404360"/>
            <a:ext cx="1010285" cy="2061845"/>
          </a:xfrm>
          <a:prstGeom prst="rect">
            <a:avLst/>
          </a:prstGeom>
        </p:spPr>
      </p:pic>
      <p:sp>
        <p:nvSpPr>
          <p:cNvPr id="4" name="文本框 3"/>
          <p:cNvSpPr txBox="1"/>
          <p:nvPr/>
        </p:nvSpPr>
        <p:spPr>
          <a:xfrm>
            <a:off x="4859020" y="2157095"/>
            <a:ext cx="2472690" cy="701040"/>
          </a:xfrm>
          <a:prstGeom prst="rect">
            <a:avLst/>
          </a:prstGeom>
          <a:noFill/>
        </p:spPr>
        <p:txBody>
          <a:bodyPr wrap="square" rtlCol="0">
            <a:spAutoFit/>
          </a:bodyPr>
          <a:lstStyle/>
          <a:p>
            <a:pPr algn="ctr"/>
            <a:r>
              <a:rPr lang="en-US" altLang="zh-CN" sz="4000">
                <a:solidFill>
                  <a:srgbClr val="55463D"/>
                </a:solidFill>
                <a:latin typeface="罗西钢笔行楷" panose="02010800040101010101" charset="-122"/>
                <a:ea typeface="罗西钢笔行楷" panose="02010800040101010101" charset="-122"/>
              </a:rPr>
              <a:t>Part.02</a:t>
            </a:r>
          </a:p>
        </p:txBody>
      </p:sp>
      <p:sp>
        <p:nvSpPr>
          <p:cNvPr id="5" name="文本框 4"/>
          <p:cNvSpPr txBox="1"/>
          <p:nvPr/>
        </p:nvSpPr>
        <p:spPr>
          <a:xfrm>
            <a:off x="4269105" y="3013075"/>
            <a:ext cx="3651885" cy="1463040"/>
          </a:xfrm>
          <a:prstGeom prst="rect">
            <a:avLst/>
          </a:prstGeom>
          <a:noFill/>
        </p:spPr>
        <p:txBody>
          <a:bodyPr wrap="square" rtlCol="0">
            <a:spAutoFit/>
          </a:bodyPr>
          <a:lstStyle/>
          <a:p>
            <a:pPr algn="ctr" fontAlgn="auto">
              <a:lnSpc>
                <a:spcPct val="150000"/>
              </a:lnSpc>
            </a:pPr>
            <a:r>
              <a:rPr lang="zh-CN" altLang="en-US" sz="3200">
                <a:solidFill>
                  <a:srgbClr val="55463D"/>
                </a:solidFill>
                <a:latin typeface="罗西钢笔行楷" panose="02010800040101010101" charset="-122"/>
                <a:ea typeface="罗西钢笔行楷" panose="02010800040101010101" charset="-122"/>
                <a:sym typeface="+mn-ea"/>
              </a:rPr>
              <a:t>单击此处输入标题</a:t>
            </a:r>
            <a:endParaRPr lang="zh-CN" altLang="en-US" sz="3200">
              <a:solidFill>
                <a:srgbClr val="55463D"/>
              </a:solidFill>
              <a:latin typeface="罗西钢笔行楷" panose="02010800040101010101" charset="-122"/>
              <a:ea typeface="罗西钢笔行楷" panose="02010800040101010101" charset="-122"/>
            </a:endParaRPr>
          </a:p>
          <a:p>
            <a:pPr algn="ctr" fontAlgn="auto">
              <a:lnSpc>
                <a:spcPct val="150000"/>
              </a:lnSpc>
            </a:pPr>
            <a:r>
              <a:rPr lang="zh-CN" altLang="en-US" sz="2800">
                <a:solidFill>
                  <a:srgbClr val="55463D"/>
                </a:solidFill>
                <a:latin typeface="罗西钢笔行楷" panose="02010800040101010101" charset="-122"/>
                <a:ea typeface="罗西钢笔行楷" panose="02010800040101010101" charset="-122"/>
                <a:sym typeface="+mn-ea"/>
              </a:rPr>
              <a:t>Click here to enter a title</a:t>
            </a:r>
            <a:endParaRPr lang="zh-CN" altLang="en-US" sz="2800"/>
          </a:p>
        </p:txBody>
      </p:sp>
      <p:pic>
        <p:nvPicPr>
          <p:cNvPr id="24" name="图片 23" descr="树枝"/>
          <p:cNvPicPr>
            <a:picLocks noChangeAspect="1"/>
          </p:cNvPicPr>
          <p:nvPr/>
        </p:nvPicPr>
        <p:blipFill>
          <a:blip r:embed="rId4"/>
          <a:stretch>
            <a:fillRect/>
          </a:stretch>
        </p:blipFill>
        <p:spPr>
          <a:xfrm>
            <a:off x="-10160" y="-22225"/>
            <a:ext cx="1713230" cy="1844040"/>
          </a:xfrm>
          <a:prstGeom prst="rect">
            <a:avLst/>
          </a:prstGeom>
        </p:spPr>
      </p:pic>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par>
                                <p:cTn id="8" presetID="53" presetClass="entr" presetSubtype="16"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childTnLst>
                          </p:cTn>
                        </p:par>
                        <p:par>
                          <p:cTn id="13" fill="hold">
                            <p:stCondLst>
                              <p:cond delay="500"/>
                            </p:stCondLst>
                            <p:childTnLst>
                              <p:par>
                                <p:cTn id="14" presetID="55"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strVal val="#ppt_w*0.70"/>
                                          </p:val>
                                        </p:tav>
                                        <p:tav tm="100000">
                                          <p:val>
                                            <p:strVal val="#ppt_w"/>
                                          </p:val>
                                        </p:tav>
                                      </p:tavLst>
                                    </p:anim>
                                    <p:anim calcmode="lin" valueType="num">
                                      <p:cBhvr>
                                        <p:cTn id="17" dur="500" fill="hold"/>
                                        <p:tgtEl>
                                          <p:spTgt spid="2"/>
                                        </p:tgtEl>
                                        <p:attrNameLst>
                                          <p:attrName>ppt_h</p:attrName>
                                        </p:attrNameLst>
                                      </p:cBhvr>
                                      <p:tavLst>
                                        <p:tav tm="0">
                                          <p:val>
                                            <p:strVal val="#ppt_h"/>
                                          </p:val>
                                        </p:tav>
                                        <p:tav tm="100000">
                                          <p:val>
                                            <p:strVal val="#ppt_h"/>
                                          </p:val>
                                        </p:tav>
                                      </p:tavLst>
                                    </p:anim>
                                    <p:animEffect transition="in" filter="fade">
                                      <p:cBhvr>
                                        <p:cTn id="18" dur="500"/>
                                        <p:tgtEl>
                                          <p:spTgt spid="2"/>
                                        </p:tgtEl>
                                      </p:cBhvr>
                                    </p:animEffect>
                                  </p:childTnLst>
                                </p:cTn>
                              </p:par>
                            </p:childTnLst>
                          </p:cTn>
                        </p:par>
                        <p:par>
                          <p:cTn id="19" fill="hold">
                            <p:stCondLst>
                              <p:cond delay="1000"/>
                            </p:stCondLst>
                            <p:childTnLst>
                              <p:par>
                                <p:cTn id="20" presetID="12" presetClass="entr" presetSubtype="1"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ppt_y</p:attrName>
                                        </p:attrNameLst>
                                      </p:cBhvr>
                                      <p:tavLst>
                                        <p:tav tm="0">
                                          <p:val>
                                            <p:strVal val="#ppt_y-#ppt_h*1.125000"/>
                                          </p:val>
                                        </p:tav>
                                        <p:tav tm="100000">
                                          <p:val>
                                            <p:strVal val="#ppt_y"/>
                                          </p:val>
                                        </p:tav>
                                      </p:tavLst>
                                    </p:anim>
                                    <p:animEffect transition="in" filter="wipe(down)">
                                      <p:cBhvr>
                                        <p:cTn id="23" dur="500"/>
                                        <p:tgtEl>
                                          <p:spTgt spid="4"/>
                                        </p:tgtEl>
                                      </p:cBhvr>
                                    </p:animEffect>
                                  </p:childTnLst>
                                </p:cTn>
                              </p:par>
                            </p:childTnLst>
                          </p:cTn>
                        </p:par>
                        <p:par>
                          <p:cTn id="24" fill="hold">
                            <p:stCondLst>
                              <p:cond delay="1500"/>
                            </p:stCondLst>
                            <p:childTnLst>
                              <p:par>
                                <p:cTn id="25" presetID="14" presetClass="entr" presetSubtype="5"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randombar(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未标题-1"/>
          <p:cNvPicPr>
            <a:picLocks noChangeAspect="1"/>
          </p:cNvPicPr>
          <p:nvPr/>
        </p:nvPicPr>
        <p:blipFill>
          <a:blip r:embed="rId2"/>
          <a:stretch>
            <a:fillRect/>
          </a:stretch>
        </p:blipFill>
        <p:spPr>
          <a:xfrm>
            <a:off x="4308475" y="429260"/>
            <a:ext cx="3445510" cy="643890"/>
          </a:xfrm>
          <a:prstGeom prst="rect">
            <a:avLst/>
          </a:prstGeom>
        </p:spPr>
      </p:pic>
      <p:sp>
        <p:nvSpPr>
          <p:cNvPr id="3" name="文本框 2"/>
          <p:cNvSpPr txBox="1"/>
          <p:nvPr/>
        </p:nvSpPr>
        <p:spPr>
          <a:xfrm>
            <a:off x="5039360" y="568325"/>
            <a:ext cx="2600960" cy="365760"/>
          </a:xfrm>
          <a:prstGeom prst="rect">
            <a:avLst/>
          </a:prstGeom>
          <a:noFill/>
        </p:spPr>
        <p:txBody>
          <a:bodyPr wrap="square" rtlCol="0">
            <a:spAutoFit/>
          </a:bodyPr>
          <a:lstStyle/>
          <a:p>
            <a:r>
              <a:rPr lang="zh-CN" altLang="en-US">
                <a:solidFill>
                  <a:srgbClr val="55463D"/>
                </a:solidFill>
                <a:latin typeface="罗西钢笔行楷" panose="02010800040101010101" charset="-122"/>
                <a:ea typeface="罗西钢笔行楷" panose="02010800040101010101" charset="-122"/>
              </a:rPr>
              <a:t>单击此处输入标题文本</a:t>
            </a:r>
          </a:p>
        </p:txBody>
      </p:sp>
      <p:pic>
        <p:nvPicPr>
          <p:cNvPr id="24" name="图片 23" descr="树枝"/>
          <p:cNvPicPr>
            <a:picLocks noChangeAspect="1"/>
          </p:cNvPicPr>
          <p:nvPr/>
        </p:nvPicPr>
        <p:blipFill>
          <a:blip r:embed="rId3"/>
          <a:stretch>
            <a:fillRect/>
          </a:stretch>
        </p:blipFill>
        <p:spPr>
          <a:xfrm>
            <a:off x="-107315" y="-313690"/>
            <a:ext cx="1713230" cy="1844040"/>
          </a:xfrm>
          <a:prstGeom prst="rect">
            <a:avLst/>
          </a:prstGeom>
        </p:spPr>
      </p:pic>
      <p:grpSp>
        <p:nvGrpSpPr>
          <p:cNvPr id="7" name="组合 6"/>
          <p:cNvGrpSpPr/>
          <p:nvPr/>
        </p:nvGrpSpPr>
        <p:grpSpPr>
          <a:xfrm>
            <a:off x="1020445" y="1649095"/>
            <a:ext cx="5013960" cy="2069465"/>
            <a:chOff x="1703" y="2525"/>
            <a:chExt cx="7896" cy="3259"/>
          </a:xfrm>
        </p:grpSpPr>
        <p:sp>
          <p:nvSpPr>
            <p:cNvPr id="4" name="矩形 3"/>
            <p:cNvSpPr/>
            <p:nvPr/>
          </p:nvSpPr>
          <p:spPr>
            <a:xfrm>
              <a:off x="1703" y="2525"/>
              <a:ext cx="7896" cy="2880"/>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729" y="5016"/>
              <a:ext cx="3844" cy="768"/>
            </a:xfrm>
            <a:prstGeom prst="rect">
              <a:avLst/>
            </a:prstGeom>
            <a:solidFill>
              <a:srgbClr val="5546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latin typeface="罗西钢笔行楷" panose="02010800040101010101" charset="-122"/>
                  <a:ea typeface="罗西钢笔行楷" panose="02010800040101010101" charset="-122"/>
                </a:rPr>
                <a:t>单击此处输入标题</a:t>
              </a:r>
            </a:p>
          </p:txBody>
        </p:sp>
      </p:grpSp>
      <p:grpSp>
        <p:nvGrpSpPr>
          <p:cNvPr id="12" name="组合 11"/>
          <p:cNvGrpSpPr/>
          <p:nvPr/>
        </p:nvGrpSpPr>
        <p:grpSpPr>
          <a:xfrm>
            <a:off x="1020445" y="4013200"/>
            <a:ext cx="5013960" cy="2072640"/>
            <a:chOff x="1703" y="6248"/>
            <a:chExt cx="7896" cy="3264"/>
          </a:xfrm>
        </p:grpSpPr>
        <p:sp>
          <p:nvSpPr>
            <p:cNvPr id="9" name="矩形 8"/>
            <p:cNvSpPr/>
            <p:nvPr/>
          </p:nvSpPr>
          <p:spPr>
            <a:xfrm flipH="1" flipV="1">
              <a:off x="1703" y="6632"/>
              <a:ext cx="7896" cy="2880"/>
            </a:xfrm>
            <a:prstGeom prst="rect">
              <a:avLst/>
            </a:prstGeom>
            <a:noFill/>
            <a:ln>
              <a:solidFill>
                <a:srgbClr val="55463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729" y="6248"/>
              <a:ext cx="3844" cy="768"/>
            </a:xfrm>
            <a:prstGeom prst="rect">
              <a:avLst/>
            </a:prstGeom>
            <a:solidFill>
              <a:srgbClr val="5546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latin typeface="罗西钢笔行楷" panose="02010800040101010101" charset="-122"/>
                  <a:ea typeface="罗西钢笔行楷" panose="02010800040101010101" charset="-122"/>
                </a:rPr>
                <a:t>单击此处输入标题</a:t>
              </a:r>
            </a:p>
          </p:txBody>
        </p:sp>
      </p:grpSp>
      <p:sp>
        <p:nvSpPr>
          <p:cNvPr id="13" name="矩形 12"/>
          <p:cNvSpPr/>
          <p:nvPr/>
        </p:nvSpPr>
        <p:spPr>
          <a:xfrm>
            <a:off x="6247765" y="1649095"/>
            <a:ext cx="4907280" cy="4436745"/>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23"/>
          <p:cNvSpPr txBox="1"/>
          <p:nvPr/>
        </p:nvSpPr>
        <p:spPr>
          <a:xfrm>
            <a:off x="1183005" y="1816735"/>
            <a:ext cx="4688840" cy="1371600"/>
          </a:xfrm>
          <a:prstGeom prst="rect">
            <a:avLst/>
          </a:prstGeom>
          <a:noFill/>
        </p:spPr>
        <p:txBody>
          <a:bodyPr wrap="square" rtlCol="0">
            <a:spAutoFit/>
          </a:bodyPr>
          <a:lstStyle/>
          <a:p>
            <a:pPr algn="ctr">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p>
          <a:p>
            <a:pPr algn="ctr">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
        <p:nvSpPr>
          <p:cNvPr id="15" name="TextBox 23"/>
          <p:cNvSpPr txBox="1"/>
          <p:nvPr/>
        </p:nvSpPr>
        <p:spPr>
          <a:xfrm>
            <a:off x="1183005" y="4534535"/>
            <a:ext cx="4688840" cy="1371600"/>
          </a:xfrm>
          <a:prstGeom prst="rect">
            <a:avLst/>
          </a:prstGeom>
          <a:noFill/>
        </p:spPr>
        <p:txBody>
          <a:bodyPr wrap="square" rtlCol="0">
            <a:spAutoFit/>
          </a:bodyPr>
          <a:lstStyle/>
          <a:p>
            <a:pPr algn="ctr">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p>
          <a:p>
            <a:pPr algn="ctr">
              <a:lnSpc>
                <a:spcPct val="150000"/>
              </a:lnSpc>
            </a:pPr>
            <a:r>
              <a:rPr sz="1400" dirty="0">
                <a:solidFill>
                  <a:schemeClr val="tx1">
                    <a:lumMod val="65000"/>
                    <a:lumOff val="35000"/>
                  </a:schemeClr>
                </a:solidFill>
                <a:latin typeface="罗西钢笔行楷" panose="02010800040101010101" charset="-122"/>
                <a:ea typeface="罗西钢笔行楷" panose="02010800040101010101" charset="-122"/>
                <a:cs typeface="+mn-ea"/>
                <a:sym typeface="+mn-lt"/>
              </a:rPr>
              <a:t>No matter how bad your heart has been broken, the world doesn’t stop for your grief. The sun comes right back up the next day.</a:t>
            </a:r>
            <a:endParaRPr lang="zh-CN" altLang="en-US" sz="1400" dirty="0">
              <a:solidFill>
                <a:schemeClr val="tx1">
                  <a:lumMod val="65000"/>
                  <a:lumOff val="35000"/>
                </a:schemeClr>
              </a:solidFill>
              <a:latin typeface="罗西钢笔行楷" panose="02010800040101010101" charset="-122"/>
              <a:ea typeface="罗西钢笔行楷" panose="02010800040101010101" charset="-122"/>
              <a:cs typeface="+mn-ea"/>
              <a:sym typeface="+mn-lt"/>
            </a:endParaRPr>
          </a:p>
        </p:txBody>
      </p:sp>
    </p:spTree>
  </p:cSld>
  <p:clrMapOvr>
    <a:masterClrMapping/>
  </p:clrMapOvr>
  <p:transition spd="slow"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5"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vertical)">
                                      <p:cBhvr>
                                        <p:cTn id="11" dur="500"/>
                                        <p:tgtEl>
                                          <p:spTgt spid="2"/>
                                        </p:tgtEl>
                                      </p:cBhvr>
                                    </p:animEffect>
                                  </p:childTnLst>
                                </p:cTn>
                              </p:par>
                              <p:par>
                                <p:cTn id="12" presetID="1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p:tgtEl>
                                          <p:spTgt spid="3"/>
                                        </p:tgtEl>
                                        <p:attrNameLst>
                                          <p:attrName>ppt_y</p:attrName>
                                        </p:attrNameLst>
                                      </p:cBhvr>
                                      <p:tavLst>
                                        <p:tav tm="0">
                                          <p:val>
                                            <p:strVal val="#ppt_y+#ppt_h*1.125000"/>
                                          </p:val>
                                        </p:tav>
                                        <p:tav tm="100000">
                                          <p:val>
                                            <p:strVal val="#ppt_y"/>
                                          </p:val>
                                        </p:tav>
                                      </p:tavLst>
                                    </p:anim>
                                    <p:animEffect transition="in" filter="wipe(up)">
                                      <p:cBhvr>
                                        <p:cTn id="15" dur="500"/>
                                        <p:tgtEl>
                                          <p:spTgt spid="3"/>
                                        </p:tgtEl>
                                      </p:cBhvr>
                                    </p:animEffect>
                                  </p:childTnLst>
                                </p:cTn>
                              </p:par>
                            </p:childTnLst>
                          </p:cTn>
                        </p:par>
                        <p:par>
                          <p:cTn id="16" fill="hold">
                            <p:stCondLst>
                              <p:cond delay="1000"/>
                            </p:stCondLst>
                            <p:childTnLst>
                              <p:par>
                                <p:cTn id="17" presetID="2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edge">
                                      <p:cBhvr>
                                        <p:cTn id="19" dur="1000"/>
                                        <p:tgtEl>
                                          <p:spTgt spid="7"/>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anim calcmode="lin" valueType="num">
                                      <p:cBhvr>
                                        <p:cTn id="24" dur="500" fill="hold"/>
                                        <p:tgtEl>
                                          <p:spTgt spid="14"/>
                                        </p:tgtEl>
                                        <p:attrNameLst>
                                          <p:attrName>ppt_x</p:attrName>
                                        </p:attrNameLst>
                                      </p:cBhvr>
                                      <p:tavLst>
                                        <p:tav tm="0">
                                          <p:val>
                                            <p:strVal val="#ppt_x"/>
                                          </p:val>
                                        </p:tav>
                                        <p:tav tm="100000">
                                          <p:val>
                                            <p:strVal val="#ppt_x"/>
                                          </p:val>
                                        </p:tav>
                                      </p:tavLst>
                                    </p:anim>
                                    <p:anim calcmode="lin" valueType="num">
                                      <p:cBhvr>
                                        <p:cTn id="25" dur="500" fill="hold"/>
                                        <p:tgtEl>
                                          <p:spTgt spid="14"/>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0" presetClass="entr" presetSubtype="0" fill="hold"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edge">
                                      <p:cBhvr>
                                        <p:cTn id="29" dur="1000"/>
                                        <p:tgtEl>
                                          <p:spTgt spid="12"/>
                                        </p:tgtEl>
                                      </p:cBhvr>
                                    </p:animEffect>
                                  </p:childTnLst>
                                </p:cTn>
                              </p:par>
                            </p:childTnLst>
                          </p:cTn>
                        </p:par>
                        <p:par>
                          <p:cTn id="30" fill="hold">
                            <p:stCondLst>
                              <p:cond delay="3500"/>
                            </p:stCondLst>
                            <p:childTnLst>
                              <p:par>
                                <p:cTn id="31" presetID="42" presetClass="entr" presetSubtype="0"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anim calcmode="lin" valueType="num">
                                      <p:cBhvr>
                                        <p:cTn id="34" dur="500" fill="hold"/>
                                        <p:tgtEl>
                                          <p:spTgt spid="15"/>
                                        </p:tgtEl>
                                        <p:attrNameLst>
                                          <p:attrName>ppt_x</p:attrName>
                                        </p:attrNameLst>
                                      </p:cBhvr>
                                      <p:tavLst>
                                        <p:tav tm="0">
                                          <p:val>
                                            <p:strVal val="#ppt_x"/>
                                          </p:val>
                                        </p:tav>
                                        <p:tav tm="100000">
                                          <p:val>
                                            <p:strVal val="#ppt_x"/>
                                          </p:val>
                                        </p:tav>
                                      </p:tavLst>
                                    </p:anim>
                                    <p:anim calcmode="lin" valueType="num">
                                      <p:cBhvr>
                                        <p:cTn id="35" dur="500" fill="hold"/>
                                        <p:tgtEl>
                                          <p:spTgt spid="15"/>
                                        </p:tgtEl>
                                        <p:attrNameLst>
                                          <p:attrName>ppt_y</p:attrName>
                                        </p:attrNameLst>
                                      </p:cBhvr>
                                      <p:tavLst>
                                        <p:tav tm="0">
                                          <p:val>
                                            <p:strVal val="#ppt_y+.1"/>
                                          </p:val>
                                        </p:tav>
                                        <p:tav tm="100000">
                                          <p:val>
                                            <p:strVal val="#ppt_y"/>
                                          </p:val>
                                        </p:tav>
                                      </p:tavLst>
                                    </p:anim>
                                  </p:childTnLst>
                                </p:cTn>
                              </p:par>
                            </p:childTnLst>
                          </p:cTn>
                        </p:par>
                        <p:par>
                          <p:cTn id="36" fill="hold">
                            <p:stCondLst>
                              <p:cond delay="4000"/>
                            </p:stCondLst>
                            <p:childTnLst>
                              <p:par>
                                <p:cTn id="37" presetID="14" presetClass="entr" presetSubtype="5"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randombar(vertical)">
                                      <p:cBhvr>
                                        <p:cTn id="3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3" grpId="0" bldLvl="0" animBg="1"/>
      <p:bldP spid="14" grpId="0" bldLvl="0" animBg="1"/>
      <p:bldP spid="15" grpId="0" bldLvl="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2105</Words>
  <Application>Microsoft Office PowerPoint</Application>
  <PresentationFormat>宽屏</PresentationFormat>
  <Paragraphs>157</Paragraphs>
  <Slides>25</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Adobe Naskh Medium</vt:lpstr>
      <vt:lpstr>Malgun Gothic</vt:lpstr>
      <vt:lpstr>罗西钢笔行楷</vt:lpstr>
      <vt:lpstr>宋体</vt:lpstr>
      <vt:lpstr>微软雅黑</vt:lpstr>
      <vt:lpstr>Arial</vt:lpstr>
      <vt:lpstr>Calibri</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c:creator>
  <cp:lastModifiedBy>11cfd23055</cp:lastModifiedBy>
  <cp:revision>33</cp:revision>
  <dcterms:created xsi:type="dcterms:W3CDTF">2017-05-09T08:28:00Z</dcterms:created>
  <dcterms:modified xsi:type="dcterms:W3CDTF">2017-09-16T12:33:47Z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2052-10.1.0.6391</vt:lpwstr>
  </property>
</Properties>
</file>

<file path=docProps/thumbnail.jpeg>
</file>